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57" r:id="rId2"/>
    <p:sldId id="270" r:id="rId3"/>
    <p:sldId id="260" r:id="rId4"/>
    <p:sldId id="261" r:id="rId5"/>
    <p:sldId id="271" r:id="rId6"/>
    <p:sldId id="268" r:id="rId7"/>
    <p:sldId id="274" r:id="rId8"/>
    <p:sldId id="264" r:id="rId9"/>
    <p:sldId id="262" r:id="rId10"/>
    <p:sldId id="263" r:id="rId11"/>
    <p:sldId id="272" r:id="rId12"/>
    <p:sldId id="26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BFB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1C4237-76AA-42A8-8422-6D1425D66503}" v="6" dt="2023-11-30T16:43:19.544"/>
    <p1510:client id="{0661EBEA-A91F-45A8-9194-E6E4860B96B2}" v="27" dt="2023-11-30T19:08:35.701"/>
    <p1510:client id="{0A3010F1-4D26-44DA-A3B6-D7B3CF80AB93}" v="3" dt="2023-11-30T17:23:05.947"/>
    <p1510:client id="{0A5D4DB2-BC7D-48E6-9DEE-3AFC85C799AA}" v="120" dt="2023-11-30T19:51:25.784"/>
    <p1510:client id="{0C1186C9-9BCC-554A-B547-83D274A55AD9}" v="564" dt="2023-11-30T22:17:04.581"/>
    <p1510:client id="{0D0D0CE8-48D6-42EE-B258-5132CDC8BE0F}" v="7" dt="2023-11-30T17:59:06.645"/>
    <p1510:client id="{14E8425D-0D0C-484A-AA0C-CF7BCD3DC484}" v="6" dt="2023-11-30T19:13:15.477"/>
    <p1510:client id="{1D6B9187-9B8C-4EFB-9FC1-F479AAC135B1}" v="64" dt="2023-11-30T17:59:56.874"/>
    <p1510:client id="{268A83B6-52DF-4A24-A965-3891FD55BF48}" v="13" dt="2023-11-30T21:07:20.827"/>
    <p1510:client id="{2A9BEBFF-6DC5-45CB-8EFC-E58907D68E30}" v="2" dt="2023-11-30T19:12:42.656"/>
    <p1510:client id="{37B8923B-E7E1-47A8-BE3B-060229A73E21}" v="106" dt="2023-11-30T17:14:38.795"/>
    <p1510:client id="{3E9F1166-3BFF-4865-98C4-3C84A3E5E8AC}" v="6" dt="2023-11-30T15:06:10.787"/>
    <p1510:client id="{43E24565-3AF7-4B86-A960-B011A2DCC52E}" v="2" dt="2023-11-30T19:11:11.042"/>
    <p1510:client id="{50E1F796-57C7-450A-9AD2-119999A77D3A}" v="18" dt="2023-11-30T08:01:13.381"/>
    <p1510:client id="{5ADD3E56-7C93-470F-8360-1EC8FCC50855}" v="37" dt="2023-11-30T19:39:15.462"/>
    <p1510:client id="{5EE8D775-46D8-4096-BAFF-89E0D1DFA16C}" v="82" dt="2023-11-30T15:26:38.130"/>
    <p1510:client id="{616B1032-931D-46FB-BC8E-DCD84131F514}" v="241" dt="2023-11-30T17:07:32.852"/>
    <p1510:client id="{64A35B9B-E63B-465F-B4E4-474AD17F8DD3}" v="143" dt="2023-11-30T17:12:59.105"/>
    <p1510:client id="{6A1FBF89-E03F-4357-88E4-6562C5E843D8}" v="67" dt="2023-11-30T17:17:55.464"/>
    <p1510:client id="{6CE93E11-3088-4142-9F33-5A9A2F43563A}" v="86" dt="2023-11-30T21:49:33.736"/>
    <p1510:client id="{76B3FEDA-1B97-4804-B4AF-6B395C333862}" v="343" dt="2023-11-30T16:49:17.974"/>
    <p1510:client id="{79BA71A3-19BD-4D36-9311-F78CDFA12ABD}" v="52" dt="2023-11-30T19:09:06.563"/>
    <p1510:client id="{9719C997-5589-4172-A98A-DA4C1E7E3AA8}" v="20" dt="2023-11-30T08:01:12.240"/>
    <p1510:client id="{B8655928-BCF5-4C12-AEE1-A23C8E22C12C}" v="89" dt="2023-11-30T17:01:15.706"/>
    <p1510:client id="{C2BDE41F-266E-40A2-A69D-C97F7B52EAA3}" v="11" dt="2023-11-30T19:22:41.277"/>
    <p1510:client id="{C56B9896-6B09-4D71-AAE7-A58088F79832}" v="4" dt="2023-11-30T18:56:46.278"/>
    <p1510:client id="{E0606810-9906-4B1E-AD37-6FC8593A0099}" v="2" dt="2023-11-30T15:58:35.265"/>
    <p1510:client id="{E44F77D2-CF71-6B4F-BD5B-A406F95ED14E}" v="1699" dt="2023-11-30T21:45:06.636"/>
    <p1510:client id="{E4916E64-F326-448B-B0B6-CA8523B42A31}" v="72" dt="2023-11-30T08:57:55.235"/>
    <p1510:client id="{EF377895-5E02-B34D-A6B5-FB24FB017C67}" v="1099" dt="2023-11-30T22:04:08.393"/>
    <p1510:client id="{F6947B9D-ECE9-4128-954E-4B839620FF67}" v="3" dt="2023-11-30T17:07:58.472"/>
    <p1510:client id="{F8F847D0-92EE-4B44-B3DD-AF49946C02B5}" v="6" dt="2023-11-30T21:48:57.8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dnurkar, Suma" userId="S::sxn220122@utdallas.edu::a6b0d3f1-ea7c-42be-b4ca-478e8480234c" providerId="AD" clId="Web-{6A1FBF89-E03F-4357-88E4-6562C5E843D8}"/>
    <pc:docChg chg="modSld">
      <pc:chgData name="Nednurkar, Suma" userId="S::sxn220122@utdallas.edu::a6b0d3f1-ea7c-42be-b4ca-478e8480234c" providerId="AD" clId="Web-{6A1FBF89-E03F-4357-88E4-6562C5E843D8}" dt="2023-11-30T17:17:55.464" v="66" actId="20577"/>
      <pc:docMkLst>
        <pc:docMk/>
      </pc:docMkLst>
      <pc:sldChg chg="modSp">
        <pc:chgData name="Nednurkar, Suma" userId="S::sxn220122@utdallas.edu::a6b0d3f1-ea7c-42be-b4ca-478e8480234c" providerId="AD" clId="Web-{6A1FBF89-E03F-4357-88E4-6562C5E843D8}" dt="2023-11-30T17:17:55.464" v="66" actId="20577"/>
        <pc:sldMkLst>
          <pc:docMk/>
          <pc:sldMk cId="3878495616" sldId="263"/>
        </pc:sldMkLst>
        <pc:spChg chg="mod">
          <ac:chgData name="Nednurkar, Suma" userId="S::sxn220122@utdallas.edu::a6b0d3f1-ea7c-42be-b4ca-478e8480234c" providerId="AD" clId="Web-{6A1FBF89-E03F-4357-88E4-6562C5E843D8}" dt="2023-11-30T17:17:55.464" v="66" actId="20577"/>
          <ac:spMkLst>
            <pc:docMk/>
            <pc:sldMk cId="3878495616" sldId="263"/>
            <ac:spMk id="3" creationId="{C80D0DF1-BA5F-0268-59E8-EE2B234903F1}"/>
          </ac:spMkLst>
        </pc:spChg>
      </pc:sldChg>
    </pc:docChg>
  </pc:docChgLst>
  <pc:docChgLst>
    <pc:chgData name="Arora, Pallavi" userId="e200167b-e1f7-4591-99aa-9dcd90577c97" providerId="ADAL" clId="{0C1186C9-9BCC-554A-B547-83D274A55AD9}"/>
    <pc:docChg chg="undo custSel modSld modMainMaster">
      <pc:chgData name="Arora, Pallavi" userId="e200167b-e1f7-4591-99aa-9dcd90577c97" providerId="ADAL" clId="{0C1186C9-9BCC-554A-B547-83D274A55AD9}" dt="2023-11-30T22:17:04.581" v="563"/>
      <pc:docMkLst>
        <pc:docMk/>
      </pc:docMkLst>
      <pc:sldChg chg="modSp mod setBg modNotesTx">
        <pc:chgData name="Arora, Pallavi" userId="e200167b-e1f7-4591-99aa-9dcd90577c97" providerId="ADAL" clId="{0C1186C9-9BCC-554A-B547-83D274A55AD9}" dt="2023-11-30T22:17:04.581" v="563"/>
        <pc:sldMkLst>
          <pc:docMk/>
          <pc:sldMk cId="3538173247" sldId="257"/>
        </pc:sldMkLst>
        <pc:spChg chg="mod">
          <ac:chgData name="Arora, Pallavi" userId="e200167b-e1f7-4591-99aa-9dcd90577c97" providerId="ADAL" clId="{0C1186C9-9BCC-554A-B547-83D274A55AD9}" dt="2023-11-30T20:19:08.608" v="546" actId="1076"/>
          <ac:spMkLst>
            <pc:docMk/>
            <pc:sldMk cId="3538173247" sldId="257"/>
            <ac:spMk id="2" creationId="{D2260762-FAC8-D636-4859-93EBA8A84FEF}"/>
          </ac:spMkLst>
        </pc:spChg>
        <pc:spChg chg="mod">
          <ac:chgData name="Arora, Pallavi" userId="e200167b-e1f7-4591-99aa-9dcd90577c97" providerId="ADAL" clId="{0C1186C9-9BCC-554A-B547-83D274A55AD9}" dt="2023-11-30T20:20:11.200" v="557" actId="1076"/>
          <ac:spMkLst>
            <pc:docMk/>
            <pc:sldMk cId="3538173247" sldId="257"/>
            <ac:spMk id="3" creationId="{F36CCFAC-04D8-D398-E5EB-1803F4CF3890}"/>
          </ac:spMkLst>
        </pc:spChg>
      </pc:sldChg>
      <pc:sldChg chg="modSp mod setBg">
        <pc:chgData name="Arora, Pallavi" userId="e200167b-e1f7-4591-99aa-9dcd90577c97" providerId="ADAL" clId="{0C1186C9-9BCC-554A-B547-83D274A55AD9}" dt="2023-11-30T20:10:18.262" v="257"/>
        <pc:sldMkLst>
          <pc:docMk/>
          <pc:sldMk cId="2860635499" sldId="260"/>
        </pc:sldMkLst>
        <pc:graphicFrameChg chg="mod">
          <ac:chgData name="Arora, Pallavi" userId="e200167b-e1f7-4591-99aa-9dcd90577c97" providerId="ADAL" clId="{0C1186C9-9BCC-554A-B547-83D274A55AD9}" dt="2023-11-30T20:08:53.566" v="247" actId="113"/>
          <ac:graphicFrameMkLst>
            <pc:docMk/>
            <pc:sldMk cId="2860635499" sldId="260"/>
            <ac:graphicFrameMk id="19" creationId="{B1273CA7-F758-D032-059D-49A282B0A4C7}"/>
          </ac:graphicFrameMkLst>
        </pc:graphicFrameChg>
      </pc:sldChg>
      <pc:sldChg chg="setBg">
        <pc:chgData name="Arora, Pallavi" userId="e200167b-e1f7-4591-99aa-9dcd90577c97" providerId="ADAL" clId="{0C1186C9-9BCC-554A-B547-83D274A55AD9}" dt="2023-11-30T20:10:18.262" v="257"/>
        <pc:sldMkLst>
          <pc:docMk/>
          <pc:sldMk cId="2303253610" sldId="261"/>
        </pc:sldMkLst>
      </pc:sldChg>
      <pc:sldChg chg="setBg">
        <pc:chgData name="Arora, Pallavi" userId="e200167b-e1f7-4591-99aa-9dcd90577c97" providerId="ADAL" clId="{0C1186C9-9BCC-554A-B547-83D274A55AD9}" dt="2023-11-30T20:10:18.262" v="257"/>
        <pc:sldMkLst>
          <pc:docMk/>
          <pc:sldMk cId="2161689202" sldId="264"/>
        </pc:sldMkLst>
      </pc:sldChg>
      <pc:sldChg chg="modSp mod setBg">
        <pc:chgData name="Arora, Pallavi" userId="e200167b-e1f7-4591-99aa-9dcd90577c97" providerId="ADAL" clId="{0C1186C9-9BCC-554A-B547-83D274A55AD9}" dt="2023-11-30T20:10:18.262" v="257"/>
        <pc:sldMkLst>
          <pc:docMk/>
          <pc:sldMk cId="3257350231" sldId="270"/>
        </pc:sldMkLst>
        <pc:spChg chg="mod">
          <ac:chgData name="Arora, Pallavi" userId="e200167b-e1f7-4591-99aa-9dcd90577c97" providerId="ADAL" clId="{0C1186C9-9BCC-554A-B547-83D274A55AD9}" dt="2023-11-30T20:09:54.555" v="254" actId="207"/>
          <ac:spMkLst>
            <pc:docMk/>
            <pc:sldMk cId="3257350231" sldId="270"/>
            <ac:spMk id="3" creationId="{00000000-0000-0000-0000-000000000000}"/>
          </ac:spMkLst>
        </pc:spChg>
      </pc:sldChg>
      <pc:sldChg chg="modSp mod setBg">
        <pc:chgData name="Arora, Pallavi" userId="e200167b-e1f7-4591-99aa-9dcd90577c97" providerId="ADAL" clId="{0C1186C9-9BCC-554A-B547-83D274A55AD9}" dt="2023-11-30T22:08:26.664" v="562" actId="1036"/>
        <pc:sldMkLst>
          <pc:docMk/>
          <pc:sldMk cId="1788095159" sldId="271"/>
        </pc:sldMkLst>
        <pc:graphicFrameChg chg="mod modGraphic">
          <ac:chgData name="Arora, Pallavi" userId="e200167b-e1f7-4591-99aa-9dcd90577c97" providerId="ADAL" clId="{0C1186C9-9BCC-554A-B547-83D274A55AD9}" dt="2023-11-30T22:08:26.664" v="562" actId="1036"/>
          <ac:graphicFrameMkLst>
            <pc:docMk/>
            <pc:sldMk cId="1788095159" sldId="271"/>
            <ac:graphicFrameMk id="7" creationId="{AB8150D1-E2BA-9E11-2691-37B82FFB5667}"/>
          </ac:graphicFrameMkLst>
        </pc:graphicFrameChg>
      </pc:sldChg>
      <pc:sldMasterChg chg="setBg modSldLayout">
        <pc:chgData name="Arora, Pallavi" userId="e200167b-e1f7-4591-99aa-9dcd90577c97" providerId="ADAL" clId="{0C1186C9-9BCC-554A-B547-83D274A55AD9}" dt="2023-11-30T20:10:18.262" v="257"/>
        <pc:sldMasterMkLst>
          <pc:docMk/>
          <pc:sldMasterMk cId="2460954070" sldId="2147483660"/>
        </pc:sldMasterMkLst>
        <pc:sldLayoutChg chg="setBg">
          <pc:chgData name="Arora, Pallavi" userId="e200167b-e1f7-4591-99aa-9dcd90577c97" providerId="ADAL" clId="{0C1186C9-9BCC-554A-B547-83D274A55AD9}" dt="2023-11-30T20:10:18.262" v="257"/>
          <pc:sldLayoutMkLst>
            <pc:docMk/>
            <pc:sldMasterMk cId="2460954070" sldId="2147483660"/>
            <pc:sldLayoutMk cId="2385387890" sldId="2147483661"/>
          </pc:sldLayoutMkLst>
        </pc:sldLayoutChg>
        <pc:sldLayoutChg chg="setBg">
          <pc:chgData name="Arora, Pallavi" userId="e200167b-e1f7-4591-99aa-9dcd90577c97" providerId="ADAL" clId="{0C1186C9-9BCC-554A-B547-83D274A55AD9}" dt="2023-11-30T20:10:18.262" v="257"/>
          <pc:sldLayoutMkLst>
            <pc:docMk/>
            <pc:sldMasterMk cId="2460954070" sldId="2147483660"/>
            <pc:sldLayoutMk cId="949138452" sldId="2147483662"/>
          </pc:sldLayoutMkLst>
        </pc:sldLayoutChg>
        <pc:sldLayoutChg chg="setBg">
          <pc:chgData name="Arora, Pallavi" userId="e200167b-e1f7-4591-99aa-9dcd90577c97" providerId="ADAL" clId="{0C1186C9-9BCC-554A-B547-83D274A55AD9}" dt="2023-11-30T20:10:18.262" v="257"/>
          <pc:sldLayoutMkLst>
            <pc:docMk/>
            <pc:sldMasterMk cId="2460954070" sldId="2147483660"/>
            <pc:sldLayoutMk cId="2591524520" sldId="2147483663"/>
          </pc:sldLayoutMkLst>
        </pc:sldLayoutChg>
        <pc:sldLayoutChg chg="setBg">
          <pc:chgData name="Arora, Pallavi" userId="e200167b-e1f7-4591-99aa-9dcd90577c97" providerId="ADAL" clId="{0C1186C9-9BCC-554A-B547-83D274A55AD9}" dt="2023-11-30T20:10:18.262" v="257"/>
          <pc:sldLayoutMkLst>
            <pc:docMk/>
            <pc:sldMasterMk cId="2460954070" sldId="2147483660"/>
            <pc:sldLayoutMk cId="1203092039" sldId="2147483664"/>
          </pc:sldLayoutMkLst>
        </pc:sldLayoutChg>
        <pc:sldLayoutChg chg="setBg">
          <pc:chgData name="Arora, Pallavi" userId="e200167b-e1f7-4591-99aa-9dcd90577c97" providerId="ADAL" clId="{0C1186C9-9BCC-554A-B547-83D274A55AD9}" dt="2023-11-30T20:10:18.262" v="257"/>
          <pc:sldLayoutMkLst>
            <pc:docMk/>
            <pc:sldMasterMk cId="2460954070" sldId="2147483660"/>
            <pc:sldLayoutMk cId="3733172339" sldId="2147483665"/>
          </pc:sldLayoutMkLst>
        </pc:sldLayoutChg>
        <pc:sldLayoutChg chg="setBg">
          <pc:chgData name="Arora, Pallavi" userId="e200167b-e1f7-4591-99aa-9dcd90577c97" providerId="ADAL" clId="{0C1186C9-9BCC-554A-B547-83D274A55AD9}" dt="2023-11-30T20:10:18.262" v="257"/>
          <pc:sldLayoutMkLst>
            <pc:docMk/>
            <pc:sldMasterMk cId="2460954070" sldId="2147483660"/>
            <pc:sldLayoutMk cId="3210312558" sldId="2147483666"/>
          </pc:sldLayoutMkLst>
        </pc:sldLayoutChg>
        <pc:sldLayoutChg chg="setBg">
          <pc:chgData name="Arora, Pallavi" userId="e200167b-e1f7-4591-99aa-9dcd90577c97" providerId="ADAL" clId="{0C1186C9-9BCC-554A-B547-83D274A55AD9}" dt="2023-11-30T20:10:18.262" v="257"/>
          <pc:sldLayoutMkLst>
            <pc:docMk/>
            <pc:sldMasterMk cId="2460954070" sldId="2147483660"/>
            <pc:sldLayoutMk cId="3146388984" sldId="2147483667"/>
          </pc:sldLayoutMkLst>
        </pc:sldLayoutChg>
        <pc:sldLayoutChg chg="setBg">
          <pc:chgData name="Arora, Pallavi" userId="e200167b-e1f7-4591-99aa-9dcd90577c97" providerId="ADAL" clId="{0C1186C9-9BCC-554A-B547-83D274A55AD9}" dt="2023-11-30T20:10:18.262" v="257"/>
          <pc:sldLayoutMkLst>
            <pc:docMk/>
            <pc:sldMasterMk cId="2460954070" sldId="2147483660"/>
            <pc:sldLayoutMk cId="3171841454" sldId="2147483668"/>
          </pc:sldLayoutMkLst>
        </pc:sldLayoutChg>
        <pc:sldLayoutChg chg="setBg">
          <pc:chgData name="Arora, Pallavi" userId="e200167b-e1f7-4591-99aa-9dcd90577c97" providerId="ADAL" clId="{0C1186C9-9BCC-554A-B547-83D274A55AD9}" dt="2023-11-30T20:10:18.262" v="257"/>
          <pc:sldLayoutMkLst>
            <pc:docMk/>
            <pc:sldMasterMk cId="2460954070" sldId="2147483660"/>
            <pc:sldLayoutMk cId="1718958274" sldId="2147483669"/>
          </pc:sldLayoutMkLst>
        </pc:sldLayoutChg>
        <pc:sldLayoutChg chg="setBg">
          <pc:chgData name="Arora, Pallavi" userId="e200167b-e1f7-4591-99aa-9dcd90577c97" providerId="ADAL" clId="{0C1186C9-9BCC-554A-B547-83D274A55AD9}" dt="2023-11-30T20:10:18.262" v="257"/>
          <pc:sldLayoutMkLst>
            <pc:docMk/>
            <pc:sldMasterMk cId="2460954070" sldId="2147483660"/>
            <pc:sldLayoutMk cId="2202905451" sldId="2147483670"/>
          </pc:sldLayoutMkLst>
        </pc:sldLayoutChg>
        <pc:sldLayoutChg chg="setBg">
          <pc:chgData name="Arora, Pallavi" userId="e200167b-e1f7-4591-99aa-9dcd90577c97" providerId="ADAL" clId="{0C1186C9-9BCC-554A-B547-83D274A55AD9}" dt="2023-11-30T20:10:18.262" v="257"/>
          <pc:sldLayoutMkLst>
            <pc:docMk/>
            <pc:sldMasterMk cId="2460954070" sldId="2147483660"/>
            <pc:sldLayoutMk cId="3479445657" sldId="2147483671"/>
          </pc:sldLayoutMkLst>
        </pc:sldLayoutChg>
        <pc:sldLayoutChg chg="setBg">
          <pc:chgData name="Arora, Pallavi" userId="e200167b-e1f7-4591-99aa-9dcd90577c97" providerId="ADAL" clId="{0C1186C9-9BCC-554A-B547-83D274A55AD9}" dt="2023-11-30T20:10:18.262" v="257"/>
          <pc:sldLayoutMkLst>
            <pc:docMk/>
            <pc:sldMasterMk cId="2460954070" sldId="2147483660"/>
            <pc:sldLayoutMk cId="889835873" sldId="2147483672"/>
          </pc:sldLayoutMkLst>
        </pc:sldLayoutChg>
      </pc:sldMasterChg>
    </pc:docChg>
  </pc:docChgLst>
  <pc:docChgLst>
    <pc:chgData name="Radhakrishnan, Mira" userId="S::mxr220049@utdallas.edu::75667160-acc7-4f82-a21c-46c76f2a54e9" providerId="AD" clId="Web-{C2BDE41F-266E-40A2-A69D-C97F7B52EAA3}"/>
    <pc:docChg chg="modSld">
      <pc:chgData name="Radhakrishnan, Mira" userId="S::mxr220049@utdallas.edu::75667160-acc7-4f82-a21c-46c76f2a54e9" providerId="AD" clId="Web-{C2BDE41F-266E-40A2-A69D-C97F7B52EAA3}" dt="2023-11-30T19:22:41.277" v="10"/>
      <pc:docMkLst>
        <pc:docMk/>
      </pc:docMkLst>
      <pc:sldChg chg="addSp delSp modSp">
        <pc:chgData name="Radhakrishnan, Mira" userId="S::mxr220049@utdallas.edu::75667160-acc7-4f82-a21c-46c76f2a54e9" providerId="AD" clId="Web-{C2BDE41F-266E-40A2-A69D-C97F7B52EAA3}" dt="2023-11-30T19:22:41.277" v="10"/>
        <pc:sldMkLst>
          <pc:docMk/>
          <pc:sldMk cId="2860635499" sldId="260"/>
        </pc:sldMkLst>
        <pc:spChg chg="mod">
          <ac:chgData name="Radhakrishnan, Mira" userId="S::mxr220049@utdallas.edu::75667160-acc7-4f82-a21c-46c76f2a54e9" providerId="AD" clId="Web-{C2BDE41F-266E-40A2-A69D-C97F7B52EAA3}" dt="2023-11-30T19:21:42.306" v="9"/>
          <ac:spMkLst>
            <pc:docMk/>
            <pc:sldMk cId="2860635499" sldId="260"/>
            <ac:spMk id="2" creationId="{6504F0DD-B2D3-6877-7252-79B6C012D878}"/>
          </ac:spMkLst>
        </pc:spChg>
        <pc:spChg chg="del">
          <ac:chgData name="Radhakrishnan, Mira" userId="S::mxr220049@utdallas.edu::75667160-acc7-4f82-a21c-46c76f2a54e9" providerId="AD" clId="Web-{C2BDE41F-266E-40A2-A69D-C97F7B52EAA3}" dt="2023-11-30T19:21:42.306" v="9"/>
          <ac:spMkLst>
            <pc:docMk/>
            <pc:sldMk cId="2860635499" sldId="260"/>
            <ac:spMk id="21" creationId="{C0763A76-9F1C-4FC5-82B7-DD475DA461B2}"/>
          </ac:spMkLst>
        </pc:spChg>
        <pc:spChg chg="del">
          <ac:chgData name="Radhakrishnan, Mira" userId="S::mxr220049@utdallas.edu::75667160-acc7-4f82-a21c-46c76f2a54e9" providerId="AD" clId="Web-{C2BDE41F-266E-40A2-A69D-C97F7B52EAA3}" dt="2023-11-30T19:21:42.306" v="9"/>
          <ac:spMkLst>
            <pc:docMk/>
            <pc:sldMk cId="2860635499" sldId="260"/>
            <ac:spMk id="22" creationId="{E81BF4F6-F2CF-4984-9D14-D6966D92F99F}"/>
          </ac:spMkLst>
        </pc:spChg>
        <pc:spChg chg="add del">
          <ac:chgData name="Radhakrishnan, Mira" userId="S::mxr220049@utdallas.edu::75667160-acc7-4f82-a21c-46c76f2a54e9" providerId="AD" clId="Web-{C2BDE41F-266E-40A2-A69D-C97F7B52EAA3}" dt="2023-11-30T19:22:41.277" v="10"/>
          <ac:spMkLst>
            <pc:docMk/>
            <pc:sldMk cId="2860635499" sldId="260"/>
            <ac:spMk id="32" creationId="{9F7D5CDA-D291-4307-BF55-1381FED29634}"/>
          </ac:spMkLst>
        </pc:spChg>
        <pc:spChg chg="add del">
          <ac:chgData name="Radhakrishnan, Mira" userId="S::mxr220049@utdallas.edu::75667160-acc7-4f82-a21c-46c76f2a54e9" providerId="AD" clId="Web-{C2BDE41F-266E-40A2-A69D-C97F7B52EAA3}" dt="2023-11-30T19:22:41.277" v="10"/>
          <ac:spMkLst>
            <pc:docMk/>
            <pc:sldMk cId="2860635499" sldId="260"/>
            <ac:spMk id="34" creationId="{59B296B9-C5A5-4E4F-9B60-C907B5F1466C}"/>
          </ac:spMkLst>
        </pc:spChg>
        <pc:spChg chg="add del">
          <ac:chgData name="Radhakrishnan, Mira" userId="S::mxr220049@utdallas.edu::75667160-acc7-4f82-a21c-46c76f2a54e9" providerId="AD" clId="Web-{C2BDE41F-266E-40A2-A69D-C97F7B52EAA3}" dt="2023-11-30T19:22:41.277" v="10"/>
          <ac:spMkLst>
            <pc:docMk/>
            <pc:sldMk cId="2860635499" sldId="260"/>
            <ac:spMk id="36" creationId="{D0300FD3-5AF1-6305-15FA-9078072672E2}"/>
          </ac:spMkLst>
        </pc:spChg>
        <pc:spChg chg="add">
          <ac:chgData name="Radhakrishnan, Mira" userId="S::mxr220049@utdallas.edu::75667160-acc7-4f82-a21c-46c76f2a54e9" providerId="AD" clId="Web-{C2BDE41F-266E-40A2-A69D-C97F7B52EAA3}" dt="2023-11-30T19:22:41.277" v="10"/>
          <ac:spMkLst>
            <pc:docMk/>
            <pc:sldMk cId="2860635499" sldId="260"/>
            <ac:spMk id="41" creationId="{9F7D5CDA-D291-4307-BF55-1381FED29634}"/>
          </ac:spMkLst>
        </pc:spChg>
        <pc:spChg chg="add">
          <ac:chgData name="Radhakrishnan, Mira" userId="S::mxr220049@utdallas.edu::75667160-acc7-4f82-a21c-46c76f2a54e9" providerId="AD" clId="Web-{C2BDE41F-266E-40A2-A69D-C97F7B52EAA3}" dt="2023-11-30T19:22:41.277" v="10"/>
          <ac:spMkLst>
            <pc:docMk/>
            <pc:sldMk cId="2860635499" sldId="260"/>
            <ac:spMk id="43" creationId="{59B296B9-C5A5-4E4F-9B60-C907B5F1466C}"/>
          </ac:spMkLst>
        </pc:spChg>
        <pc:spChg chg="add">
          <ac:chgData name="Radhakrishnan, Mira" userId="S::mxr220049@utdallas.edu::75667160-acc7-4f82-a21c-46c76f2a54e9" providerId="AD" clId="Web-{C2BDE41F-266E-40A2-A69D-C97F7B52EAA3}" dt="2023-11-30T19:22:41.277" v="10"/>
          <ac:spMkLst>
            <pc:docMk/>
            <pc:sldMk cId="2860635499" sldId="260"/>
            <ac:spMk id="45" creationId="{D0300FD3-5AF1-6305-15FA-9078072672E2}"/>
          </ac:spMkLst>
        </pc:spChg>
        <pc:graphicFrameChg chg="mod modGraphic">
          <ac:chgData name="Radhakrishnan, Mira" userId="S::mxr220049@utdallas.edu::75667160-acc7-4f82-a21c-46c76f2a54e9" providerId="AD" clId="Web-{C2BDE41F-266E-40A2-A69D-C97F7B52EAA3}" dt="2023-11-30T19:22:41.277" v="10"/>
          <ac:graphicFrameMkLst>
            <pc:docMk/>
            <pc:sldMk cId="2860635499" sldId="260"/>
            <ac:graphicFrameMk id="19" creationId="{B1273CA7-F758-D032-059D-49A282B0A4C7}"/>
          </ac:graphicFrameMkLst>
        </pc:graphicFrameChg>
        <pc:picChg chg="del">
          <ac:chgData name="Radhakrishnan, Mira" userId="S::mxr220049@utdallas.edu::75667160-acc7-4f82-a21c-46c76f2a54e9" providerId="AD" clId="Web-{C2BDE41F-266E-40A2-A69D-C97F7B52EAA3}" dt="2023-11-30T19:20:37.538" v="1"/>
          <ac:picMkLst>
            <pc:docMk/>
            <pc:sldMk cId="2860635499" sldId="260"/>
            <ac:picMk id="5" creationId="{14FF8461-86FA-35D5-DBBF-CB27E0D09E7B}"/>
          </ac:picMkLst>
        </pc:picChg>
        <pc:picChg chg="add mod ord">
          <ac:chgData name="Radhakrishnan, Mira" userId="S::mxr220049@utdallas.edu::75667160-acc7-4f82-a21c-46c76f2a54e9" providerId="AD" clId="Web-{C2BDE41F-266E-40A2-A69D-C97F7B52EAA3}" dt="2023-11-30T19:21:42.306" v="9"/>
          <ac:picMkLst>
            <pc:docMk/>
            <pc:sldMk cId="2860635499" sldId="260"/>
            <ac:picMk id="27" creationId="{6E68F53A-5925-7809-56A0-F633620ED56E}"/>
          </ac:picMkLst>
        </pc:picChg>
      </pc:sldChg>
    </pc:docChg>
  </pc:docChgLst>
  <pc:docChgLst>
    <pc:chgData name="Radhakrishnan, Mira" userId="S::mxr220049@utdallas.edu::75667160-acc7-4f82-a21c-46c76f2a54e9" providerId="AD" clId="Web-{43E24565-3AF7-4B86-A960-B011A2DCC52E}"/>
    <pc:docChg chg="modSld">
      <pc:chgData name="Radhakrishnan, Mira" userId="S::mxr220049@utdallas.edu::75667160-acc7-4f82-a21c-46c76f2a54e9" providerId="AD" clId="Web-{43E24565-3AF7-4B86-A960-B011A2DCC52E}" dt="2023-11-30T19:11:11.042" v="1"/>
      <pc:docMkLst>
        <pc:docMk/>
      </pc:docMkLst>
      <pc:sldChg chg="mod setBg">
        <pc:chgData name="Radhakrishnan, Mira" userId="S::mxr220049@utdallas.edu::75667160-acc7-4f82-a21c-46c76f2a54e9" providerId="AD" clId="Web-{43E24565-3AF7-4B86-A960-B011A2DCC52E}" dt="2023-11-30T19:11:11.042" v="1"/>
        <pc:sldMkLst>
          <pc:docMk/>
          <pc:sldMk cId="2303253610" sldId="261"/>
        </pc:sldMkLst>
      </pc:sldChg>
    </pc:docChg>
  </pc:docChgLst>
  <pc:docChgLst>
    <pc:chgData name="Radhakrishnan, Mira" userId="S::mxr220049@utdallas.edu::75667160-acc7-4f82-a21c-46c76f2a54e9" providerId="AD" clId="Web-{5ADD3E56-7C93-470F-8360-1EC8FCC50855}"/>
    <pc:docChg chg="addSld delSld modSld">
      <pc:chgData name="Radhakrishnan, Mira" userId="S::mxr220049@utdallas.edu::75667160-acc7-4f82-a21c-46c76f2a54e9" providerId="AD" clId="Web-{5ADD3E56-7C93-470F-8360-1EC8FCC50855}" dt="2023-11-30T19:39:15.462" v="53"/>
      <pc:docMkLst>
        <pc:docMk/>
      </pc:docMkLst>
      <pc:sldChg chg="addSp delSp modSp mod setBg">
        <pc:chgData name="Radhakrishnan, Mira" userId="S::mxr220049@utdallas.edu::75667160-acc7-4f82-a21c-46c76f2a54e9" providerId="AD" clId="Web-{5ADD3E56-7C93-470F-8360-1EC8FCC50855}" dt="2023-11-30T19:39:15.462" v="53"/>
        <pc:sldMkLst>
          <pc:docMk/>
          <pc:sldMk cId="2303253610" sldId="261"/>
        </pc:sldMkLst>
        <pc:spChg chg="mod">
          <ac:chgData name="Radhakrishnan, Mira" userId="S::mxr220049@utdallas.edu::75667160-acc7-4f82-a21c-46c76f2a54e9" providerId="AD" clId="Web-{5ADD3E56-7C93-470F-8360-1EC8FCC50855}" dt="2023-11-30T19:28:30.702" v="11"/>
          <ac:spMkLst>
            <pc:docMk/>
            <pc:sldMk cId="2303253610" sldId="261"/>
            <ac:spMk id="2" creationId="{BCAE363C-26E9-DBA6-DFA2-58A6827AD3F1}"/>
          </ac:spMkLst>
        </pc:spChg>
        <pc:spChg chg="add del">
          <ac:chgData name="Radhakrishnan, Mira" userId="S::mxr220049@utdallas.edu::75667160-acc7-4f82-a21c-46c76f2a54e9" providerId="AD" clId="Web-{5ADD3E56-7C93-470F-8360-1EC8FCC50855}" dt="2023-11-30T19:28:30.702" v="11"/>
          <ac:spMkLst>
            <pc:docMk/>
            <pc:sldMk cId="2303253610" sldId="261"/>
            <ac:spMk id="40" creationId="{AB8C311F-7253-4AED-9701-7FC0708C41C7}"/>
          </ac:spMkLst>
        </pc:spChg>
        <pc:spChg chg="add del">
          <ac:chgData name="Radhakrishnan, Mira" userId="S::mxr220049@utdallas.edu::75667160-acc7-4f82-a21c-46c76f2a54e9" providerId="AD" clId="Web-{5ADD3E56-7C93-470F-8360-1EC8FCC50855}" dt="2023-11-30T19:28:30.702" v="11"/>
          <ac:spMkLst>
            <pc:docMk/>
            <pc:sldMk cId="2303253610" sldId="261"/>
            <ac:spMk id="42" creationId="{E2384209-CB15-4CDF-9D31-C44FD9A3F20D}"/>
          </ac:spMkLst>
        </pc:spChg>
        <pc:spChg chg="add del">
          <ac:chgData name="Radhakrishnan, Mira" userId="S::mxr220049@utdallas.edu::75667160-acc7-4f82-a21c-46c76f2a54e9" providerId="AD" clId="Web-{5ADD3E56-7C93-470F-8360-1EC8FCC50855}" dt="2023-11-30T19:28:30.702" v="11"/>
          <ac:spMkLst>
            <pc:docMk/>
            <pc:sldMk cId="2303253610" sldId="261"/>
            <ac:spMk id="44" creationId="{2633B3B5-CC90-43F0-8714-D31D1F3F0209}"/>
          </ac:spMkLst>
        </pc:spChg>
        <pc:spChg chg="add del">
          <ac:chgData name="Radhakrishnan, Mira" userId="S::mxr220049@utdallas.edu::75667160-acc7-4f82-a21c-46c76f2a54e9" providerId="AD" clId="Web-{5ADD3E56-7C93-470F-8360-1EC8FCC50855}" dt="2023-11-30T19:28:30.702" v="11"/>
          <ac:spMkLst>
            <pc:docMk/>
            <pc:sldMk cId="2303253610" sldId="261"/>
            <ac:spMk id="46" creationId="{A8D57A06-A426-446D-B02C-A2DC6B62E45E}"/>
          </ac:spMkLst>
        </pc:spChg>
        <pc:spChg chg="add del">
          <ac:chgData name="Radhakrishnan, Mira" userId="S::mxr220049@utdallas.edu::75667160-acc7-4f82-a21c-46c76f2a54e9" providerId="AD" clId="Web-{5ADD3E56-7C93-470F-8360-1EC8FCC50855}" dt="2023-11-30T19:28:09.170" v="8"/>
          <ac:spMkLst>
            <pc:docMk/>
            <pc:sldMk cId="2303253610" sldId="261"/>
            <ac:spMk id="132" creationId="{99F1FFA9-D672-408C-9220-ADEEC6ABDD09}"/>
          </ac:spMkLst>
        </pc:spChg>
        <pc:spChg chg="add del">
          <ac:chgData name="Radhakrishnan, Mira" userId="S::mxr220049@utdallas.edu::75667160-acc7-4f82-a21c-46c76f2a54e9" providerId="AD" clId="Web-{5ADD3E56-7C93-470F-8360-1EC8FCC50855}" dt="2023-11-30T19:28:30.624" v="10"/>
          <ac:spMkLst>
            <pc:docMk/>
            <pc:sldMk cId="2303253610" sldId="261"/>
            <ac:spMk id="134" creationId="{70BEB1E7-2F88-40BC-B73D-42E5B6F80BFC}"/>
          </ac:spMkLst>
        </pc:spChg>
        <pc:spChg chg="add del">
          <ac:chgData name="Radhakrishnan, Mira" userId="S::mxr220049@utdallas.edu::75667160-acc7-4f82-a21c-46c76f2a54e9" providerId="AD" clId="Web-{5ADD3E56-7C93-470F-8360-1EC8FCC50855}" dt="2023-11-30T19:28:30.624" v="10"/>
          <ac:spMkLst>
            <pc:docMk/>
            <pc:sldMk cId="2303253610" sldId="261"/>
            <ac:spMk id="135" creationId="{D2B783EE-0239-4717-BBEA-8C9EAC61C824}"/>
          </ac:spMkLst>
        </pc:spChg>
        <pc:spChg chg="add del">
          <ac:chgData name="Radhakrishnan, Mira" userId="S::mxr220049@utdallas.edu::75667160-acc7-4f82-a21c-46c76f2a54e9" providerId="AD" clId="Web-{5ADD3E56-7C93-470F-8360-1EC8FCC50855}" dt="2023-11-30T19:28:30.624" v="10"/>
          <ac:spMkLst>
            <pc:docMk/>
            <pc:sldMk cId="2303253610" sldId="261"/>
            <ac:spMk id="136" creationId="{A7B99495-F43F-4D80-A44F-2CB4764EB90B}"/>
          </ac:spMkLst>
        </pc:spChg>
        <pc:spChg chg="add">
          <ac:chgData name="Radhakrishnan, Mira" userId="S::mxr220049@utdallas.edu::75667160-acc7-4f82-a21c-46c76f2a54e9" providerId="AD" clId="Web-{5ADD3E56-7C93-470F-8360-1EC8FCC50855}" dt="2023-11-30T19:28:30.702" v="11"/>
          <ac:spMkLst>
            <pc:docMk/>
            <pc:sldMk cId="2303253610" sldId="261"/>
            <ac:spMk id="138" creationId="{151F3819-4351-4730-8E02-40BF286E0E4A}"/>
          </ac:spMkLst>
        </pc:spChg>
        <pc:spChg chg="add">
          <ac:chgData name="Radhakrishnan, Mira" userId="S::mxr220049@utdallas.edu::75667160-acc7-4f82-a21c-46c76f2a54e9" providerId="AD" clId="Web-{5ADD3E56-7C93-470F-8360-1EC8FCC50855}" dt="2023-11-30T19:28:30.702" v="11"/>
          <ac:spMkLst>
            <pc:docMk/>
            <pc:sldMk cId="2303253610" sldId="261"/>
            <ac:spMk id="139" creationId="{7DAE5130-F148-4C5A-A6CB-48165DC767C5}"/>
          </ac:spMkLst>
        </pc:spChg>
        <pc:graphicFrameChg chg="mod ord modGraphic">
          <ac:chgData name="Radhakrishnan, Mira" userId="S::mxr220049@utdallas.edu::75667160-acc7-4f82-a21c-46c76f2a54e9" providerId="AD" clId="Web-{5ADD3E56-7C93-470F-8360-1EC8FCC50855}" dt="2023-11-30T19:29:14.923" v="18" actId="1076"/>
          <ac:graphicFrameMkLst>
            <pc:docMk/>
            <pc:sldMk cId="2303253610" sldId="261"/>
            <ac:graphicFrameMk id="8" creationId="{D5EA4188-08D2-306D-35A8-BA96435FA46B}"/>
          </ac:graphicFrameMkLst>
        </pc:graphicFrameChg>
        <pc:picChg chg="add del">
          <ac:chgData name="Radhakrishnan, Mira" userId="S::mxr220049@utdallas.edu::75667160-acc7-4f82-a21c-46c76f2a54e9" providerId="AD" clId="Web-{5ADD3E56-7C93-470F-8360-1EC8FCC50855}" dt="2023-11-30T19:24:28.084" v="1"/>
          <ac:picMkLst>
            <pc:docMk/>
            <pc:sldMk cId="2303253610" sldId="261"/>
            <ac:picMk id="24" creationId="{58AD9692-2C72-305F-BD6A-B5EDB12C0415}"/>
          </ac:picMkLst>
        </pc:picChg>
        <pc:picChg chg="add mod ord">
          <ac:chgData name="Radhakrishnan, Mira" userId="S::mxr220049@utdallas.edu::75667160-acc7-4f82-a21c-46c76f2a54e9" providerId="AD" clId="Web-{5ADD3E56-7C93-470F-8360-1EC8FCC50855}" dt="2023-11-30T19:28:38.312" v="12" actId="14100"/>
          <ac:picMkLst>
            <pc:docMk/>
            <pc:sldMk cId="2303253610" sldId="261"/>
            <ac:picMk id="105" creationId="{59365579-9A83-9A56-C5C2-D5BF75CB32D3}"/>
          </ac:picMkLst>
        </pc:picChg>
        <pc:picChg chg="add mod">
          <ac:chgData name="Radhakrishnan, Mira" userId="S::mxr220049@utdallas.edu::75667160-acc7-4f82-a21c-46c76f2a54e9" providerId="AD" clId="Web-{5ADD3E56-7C93-470F-8360-1EC8FCC50855}" dt="2023-11-30T19:28:42.734" v="13" actId="14100"/>
          <ac:picMkLst>
            <pc:docMk/>
            <pc:sldMk cId="2303253610" sldId="261"/>
            <ac:picMk id="125" creationId="{6A015746-0C4D-4182-1FD0-3C40D6B932C9}"/>
          </ac:picMkLst>
        </pc:picChg>
        <pc:cxnChg chg="add del">
          <ac:chgData name="Radhakrishnan, Mira" userId="S::mxr220049@utdallas.edu::75667160-acc7-4f82-a21c-46c76f2a54e9" providerId="AD" clId="Web-{5ADD3E56-7C93-470F-8360-1EC8FCC50855}" dt="2023-11-30T19:27:59.842" v="6"/>
          <ac:cxnSpMkLst>
            <pc:docMk/>
            <pc:sldMk cId="2303253610" sldId="261"/>
            <ac:cxnSpMk id="130" creationId="{249EDD1B-F94D-B4E6-ACAA-566B9A26FDE3}"/>
          </ac:cxnSpMkLst>
        </pc:cxnChg>
      </pc:sldChg>
      <pc:sldChg chg="addSp delSp modSp">
        <pc:chgData name="Radhakrishnan, Mira" userId="S::mxr220049@utdallas.edu::75667160-acc7-4f82-a21c-46c76f2a54e9" providerId="AD" clId="Web-{5ADD3E56-7C93-470F-8360-1EC8FCC50855}" dt="2023-11-30T19:38:01.787" v="50"/>
        <pc:sldMkLst>
          <pc:docMk/>
          <pc:sldMk cId="1085043793" sldId="262"/>
        </pc:sldMkLst>
        <pc:picChg chg="add del mod">
          <ac:chgData name="Radhakrishnan, Mira" userId="S::mxr220049@utdallas.edu::75667160-acc7-4f82-a21c-46c76f2a54e9" providerId="AD" clId="Web-{5ADD3E56-7C93-470F-8360-1EC8FCC50855}" dt="2023-11-30T19:36:10.064" v="47"/>
          <ac:picMkLst>
            <pc:docMk/>
            <pc:sldMk cId="1085043793" sldId="262"/>
            <ac:picMk id="29" creationId="{10AD7ECB-0B43-1CA2-6BBD-E1F64C4457DA}"/>
          </ac:picMkLst>
        </pc:picChg>
        <pc:picChg chg="add del">
          <ac:chgData name="Radhakrishnan, Mira" userId="S::mxr220049@utdallas.edu::75667160-acc7-4f82-a21c-46c76f2a54e9" providerId="AD" clId="Web-{5ADD3E56-7C93-470F-8360-1EC8FCC50855}" dt="2023-11-30T19:38:01.787" v="50"/>
          <ac:picMkLst>
            <pc:docMk/>
            <pc:sldMk cId="1085043793" sldId="262"/>
            <ac:picMk id="52" creationId="{D42100A4-BD24-8C23-B7A4-F77CCD58459D}"/>
          </ac:picMkLst>
        </pc:picChg>
      </pc:sldChg>
      <pc:sldChg chg="mod setBg">
        <pc:chgData name="Radhakrishnan, Mira" userId="S::mxr220049@utdallas.edu::75667160-acc7-4f82-a21c-46c76f2a54e9" providerId="AD" clId="Web-{5ADD3E56-7C93-470F-8360-1EC8FCC50855}" dt="2023-11-30T19:38:57.477" v="52"/>
        <pc:sldMkLst>
          <pc:docMk/>
          <pc:sldMk cId="2161689202" sldId="264"/>
        </pc:sldMkLst>
      </pc:sldChg>
      <pc:sldChg chg="del mod setBg">
        <pc:chgData name="Radhakrishnan, Mira" userId="S::mxr220049@utdallas.edu::75667160-acc7-4f82-a21c-46c76f2a54e9" providerId="AD" clId="Web-{5ADD3E56-7C93-470F-8360-1EC8FCC50855}" dt="2023-11-30T19:33:48.058" v="43"/>
        <pc:sldMkLst>
          <pc:docMk/>
          <pc:sldMk cId="609945935" sldId="267"/>
        </pc:sldMkLst>
      </pc:sldChg>
      <pc:sldChg chg="mod setBg">
        <pc:chgData name="Radhakrishnan, Mira" userId="S::mxr220049@utdallas.edu::75667160-acc7-4f82-a21c-46c76f2a54e9" providerId="AD" clId="Web-{5ADD3E56-7C93-470F-8360-1EC8FCC50855}" dt="2023-11-30T19:36:58.519" v="48"/>
        <pc:sldMkLst>
          <pc:docMk/>
          <pc:sldMk cId="3257350231" sldId="270"/>
        </pc:sldMkLst>
      </pc:sldChg>
      <pc:sldChg chg="addSp delSp modSp new mod setBg">
        <pc:chgData name="Radhakrishnan, Mira" userId="S::mxr220049@utdallas.edu::75667160-acc7-4f82-a21c-46c76f2a54e9" providerId="AD" clId="Web-{5ADD3E56-7C93-470F-8360-1EC8FCC50855}" dt="2023-11-30T19:38:45.851" v="51"/>
        <pc:sldMkLst>
          <pc:docMk/>
          <pc:sldMk cId="1788095159" sldId="271"/>
        </pc:sldMkLst>
        <pc:spChg chg="mod">
          <ac:chgData name="Radhakrishnan, Mira" userId="S::mxr220049@utdallas.edu::75667160-acc7-4f82-a21c-46c76f2a54e9" providerId="AD" clId="Web-{5ADD3E56-7C93-470F-8360-1EC8FCC50855}" dt="2023-11-30T19:33:10.791" v="40"/>
          <ac:spMkLst>
            <pc:docMk/>
            <pc:sldMk cId="1788095159" sldId="271"/>
            <ac:spMk id="2" creationId="{3D885C54-D729-16BD-F9A4-FF75EC1EBF2C}"/>
          </ac:spMkLst>
        </pc:spChg>
        <pc:spChg chg="del mod">
          <ac:chgData name="Radhakrishnan, Mira" userId="S::mxr220049@utdallas.edu::75667160-acc7-4f82-a21c-46c76f2a54e9" providerId="AD" clId="Web-{5ADD3E56-7C93-470F-8360-1EC8FCC50855}" dt="2023-11-30T19:33:24.323" v="42"/>
          <ac:spMkLst>
            <pc:docMk/>
            <pc:sldMk cId="1788095159" sldId="271"/>
            <ac:spMk id="3" creationId="{6D24C992-4F8D-DFD7-973E-D561D2686B28}"/>
          </ac:spMkLst>
        </pc:spChg>
        <pc:spChg chg="add del">
          <ac:chgData name="Radhakrishnan, Mira" userId="S::mxr220049@utdallas.edu::75667160-acc7-4f82-a21c-46c76f2a54e9" providerId="AD" clId="Web-{5ADD3E56-7C93-470F-8360-1EC8FCC50855}" dt="2023-11-30T19:32:59.603" v="37"/>
          <ac:spMkLst>
            <pc:docMk/>
            <pc:sldMk cId="1788095159" sldId="271"/>
            <ac:spMk id="12" creationId="{8761DDFE-071F-4200-B0AA-394476C2D2D6}"/>
          </ac:spMkLst>
        </pc:spChg>
        <pc:spChg chg="add del">
          <ac:chgData name="Radhakrishnan, Mira" userId="S::mxr220049@utdallas.edu::75667160-acc7-4f82-a21c-46c76f2a54e9" providerId="AD" clId="Web-{5ADD3E56-7C93-470F-8360-1EC8FCC50855}" dt="2023-11-30T19:33:10.776" v="39"/>
          <ac:spMkLst>
            <pc:docMk/>
            <pc:sldMk cId="1788095159" sldId="271"/>
            <ac:spMk id="14" creationId="{6D8B37B0-0682-433E-BC8D-498C04ABD9A7}"/>
          </ac:spMkLst>
        </pc:spChg>
        <pc:spChg chg="add del">
          <ac:chgData name="Radhakrishnan, Mira" userId="S::mxr220049@utdallas.edu::75667160-acc7-4f82-a21c-46c76f2a54e9" providerId="AD" clId="Web-{5ADD3E56-7C93-470F-8360-1EC8FCC50855}" dt="2023-11-30T19:33:10.776" v="39"/>
          <ac:spMkLst>
            <pc:docMk/>
            <pc:sldMk cId="1788095159" sldId="271"/>
            <ac:spMk id="15" creationId="{69D47016-023F-44BD-981C-50E7A10A6609}"/>
          </ac:spMkLst>
        </pc:spChg>
        <pc:spChg chg="add">
          <ac:chgData name="Radhakrishnan, Mira" userId="S::mxr220049@utdallas.edu::75667160-acc7-4f82-a21c-46c76f2a54e9" providerId="AD" clId="Web-{5ADD3E56-7C93-470F-8360-1EC8FCC50855}" dt="2023-11-30T19:33:10.791" v="40"/>
          <ac:spMkLst>
            <pc:docMk/>
            <pc:sldMk cId="1788095159" sldId="271"/>
            <ac:spMk id="17" creationId="{8761DDFE-071F-4200-B0AA-394476C2D2D6}"/>
          </ac:spMkLst>
        </pc:spChg>
        <pc:graphicFrameChg chg="add mod modGraphic">
          <ac:chgData name="Radhakrishnan, Mira" userId="S::mxr220049@utdallas.edu::75667160-acc7-4f82-a21c-46c76f2a54e9" providerId="AD" clId="Web-{5ADD3E56-7C93-470F-8360-1EC8FCC50855}" dt="2023-11-30T19:33:10.791" v="40"/>
          <ac:graphicFrameMkLst>
            <pc:docMk/>
            <pc:sldMk cId="1788095159" sldId="271"/>
            <ac:graphicFrameMk id="7" creationId="{AB8150D1-E2BA-9E11-2691-37B82FFB5667}"/>
          </ac:graphicFrameMkLst>
        </pc:graphicFrameChg>
        <pc:picChg chg="add mod">
          <ac:chgData name="Radhakrishnan, Mira" userId="S::mxr220049@utdallas.edu::75667160-acc7-4f82-a21c-46c76f2a54e9" providerId="AD" clId="Web-{5ADD3E56-7C93-470F-8360-1EC8FCC50855}" dt="2023-11-30T19:33:10.791" v="40"/>
          <ac:picMkLst>
            <pc:docMk/>
            <pc:sldMk cId="1788095159" sldId="271"/>
            <ac:picMk id="5" creationId="{1996455A-494E-A7F2-F488-68DBC749E13A}"/>
          </ac:picMkLst>
        </pc:picChg>
      </pc:sldChg>
    </pc:docChg>
  </pc:docChgLst>
  <pc:docChgLst>
    <pc:chgData name="Nednurkar, Suma" userId="a6b0d3f1-ea7c-42be-b4ca-478e8480234c" providerId="ADAL" clId="{6CE93E11-3088-4142-9F33-5A9A2F43563A}"/>
    <pc:docChg chg="undo custSel delSld modSld">
      <pc:chgData name="Nednurkar, Suma" userId="a6b0d3f1-ea7c-42be-b4ca-478e8480234c" providerId="ADAL" clId="{6CE93E11-3088-4142-9F33-5A9A2F43563A}" dt="2023-11-30T21:49:33.737" v="85" actId="255"/>
      <pc:docMkLst>
        <pc:docMk/>
      </pc:docMkLst>
      <pc:sldChg chg="modSp">
        <pc:chgData name="Nednurkar, Suma" userId="a6b0d3f1-ea7c-42be-b4ca-478e8480234c" providerId="ADAL" clId="{6CE93E11-3088-4142-9F33-5A9A2F43563A}" dt="2023-11-30T21:48:14.558" v="79" actId="2711"/>
        <pc:sldMkLst>
          <pc:docMk/>
          <pc:sldMk cId="2860635499" sldId="260"/>
        </pc:sldMkLst>
        <pc:graphicFrameChg chg="mod">
          <ac:chgData name="Nednurkar, Suma" userId="a6b0d3f1-ea7c-42be-b4ca-478e8480234c" providerId="ADAL" clId="{6CE93E11-3088-4142-9F33-5A9A2F43563A}" dt="2023-11-30T21:48:14.558" v="79" actId="2711"/>
          <ac:graphicFrameMkLst>
            <pc:docMk/>
            <pc:sldMk cId="2860635499" sldId="260"/>
            <ac:graphicFrameMk id="19" creationId="{B1273CA7-F758-D032-059D-49A282B0A4C7}"/>
          </ac:graphicFrameMkLst>
        </pc:graphicFrameChg>
      </pc:sldChg>
      <pc:sldChg chg="modSp mod">
        <pc:chgData name="Nednurkar, Suma" userId="a6b0d3f1-ea7c-42be-b4ca-478e8480234c" providerId="ADAL" clId="{6CE93E11-3088-4142-9F33-5A9A2F43563A}" dt="2023-11-30T21:46:45.375" v="69" actId="255"/>
        <pc:sldMkLst>
          <pc:docMk/>
          <pc:sldMk cId="3878495616" sldId="263"/>
        </pc:sldMkLst>
        <pc:spChg chg="mod">
          <ac:chgData name="Nednurkar, Suma" userId="a6b0d3f1-ea7c-42be-b4ca-478e8480234c" providerId="ADAL" clId="{6CE93E11-3088-4142-9F33-5A9A2F43563A}" dt="2023-11-30T21:46:45.375" v="69" actId="255"/>
          <ac:spMkLst>
            <pc:docMk/>
            <pc:sldMk cId="3878495616" sldId="263"/>
            <ac:spMk id="3" creationId="{C80D0DF1-BA5F-0268-59E8-EE2B234903F1}"/>
          </ac:spMkLst>
        </pc:spChg>
      </pc:sldChg>
      <pc:sldChg chg="modSp mod">
        <pc:chgData name="Nednurkar, Suma" userId="a6b0d3f1-ea7c-42be-b4ca-478e8480234c" providerId="ADAL" clId="{6CE93E11-3088-4142-9F33-5A9A2F43563A}" dt="2023-11-30T21:47:31.184" v="72" actId="2711"/>
        <pc:sldMkLst>
          <pc:docMk/>
          <pc:sldMk cId="2911811898" sldId="265"/>
        </pc:sldMkLst>
        <pc:spChg chg="mod">
          <ac:chgData name="Nednurkar, Suma" userId="a6b0d3f1-ea7c-42be-b4ca-478e8480234c" providerId="ADAL" clId="{6CE93E11-3088-4142-9F33-5A9A2F43563A}" dt="2023-11-30T21:47:31.184" v="72" actId="2711"/>
          <ac:spMkLst>
            <pc:docMk/>
            <pc:sldMk cId="2911811898" sldId="265"/>
            <ac:spMk id="3" creationId="{CC490F37-3560-1DDF-37DE-947F369F5A41}"/>
          </ac:spMkLst>
        </pc:spChg>
      </pc:sldChg>
      <pc:sldChg chg="del">
        <pc:chgData name="Nednurkar, Suma" userId="a6b0d3f1-ea7c-42be-b4ca-478e8480234c" providerId="ADAL" clId="{6CE93E11-3088-4142-9F33-5A9A2F43563A}" dt="2023-11-30T21:17:24.608" v="63" actId="2696"/>
        <pc:sldMkLst>
          <pc:docMk/>
          <pc:sldMk cId="1481326688" sldId="266"/>
        </pc:sldMkLst>
      </pc:sldChg>
      <pc:sldChg chg="modSp mod">
        <pc:chgData name="Nednurkar, Suma" userId="a6b0d3f1-ea7c-42be-b4ca-478e8480234c" providerId="ADAL" clId="{6CE93E11-3088-4142-9F33-5A9A2F43563A}" dt="2023-11-30T21:43:33.643" v="66" actId="1076"/>
        <pc:sldMkLst>
          <pc:docMk/>
          <pc:sldMk cId="3187252299" sldId="268"/>
        </pc:sldMkLst>
        <pc:picChg chg="mod">
          <ac:chgData name="Nednurkar, Suma" userId="a6b0d3f1-ea7c-42be-b4ca-478e8480234c" providerId="ADAL" clId="{6CE93E11-3088-4142-9F33-5A9A2F43563A}" dt="2023-11-30T21:43:33.643" v="66" actId="1076"/>
          <ac:picMkLst>
            <pc:docMk/>
            <pc:sldMk cId="3187252299" sldId="268"/>
            <ac:picMk id="46" creationId="{FD85E37D-86A8-550A-C616-5AC444FF675F}"/>
          </ac:picMkLst>
        </pc:picChg>
      </pc:sldChg>
      <pc:sldChg chg="modSp mod">
        <pc:chgData name="Nednurkar, Suma" userId="a6b0d3f1-ea7c-42be-b4ca-478e8480234c" providerId="ADAL" clId="{6CE93E11-3088-4142-9F33-5A9A2F43563A}" dt="2023-11-30T21:49:33.737" v="85" actId="255"/>
        <pc:sldMkLst>
          <pc:docMk/>
          <pc:sldMk cId="1788095159" sldId="271"/>
        </pc:sldMkLst>
        <pc:graphicFrameChg chg="mod modGraphic">
          <ac:chgData name="Nednurkar, Suma" userId="a6b0d3f1-ea7c-42be-b4ca-478e8480234c" providerId="ADAL" clId="{6CE93E11-3088-4142-9F33-5A9A2F43563A}" dt="2023-11-30T21:49:33.737" v="85" actId="255"/>
          <ac:graphicFrameMkLst>
            <pc:docMk/>
            <pc:sldMk cId="1788095159" sldId="271"/>
            <ac:graphicFrameMk id="7" creationId="{AB8150D1-E2BA-9E11-2691-37B82FFB5667}"/>
          </ac:graphicFrameMkLst>
        </pc:graphicFrameChg>
        <pc:picChg chg="mod">
          <ac:chgData name="Nednurkar, Suma" userId="a6b0d3f1-ea7c-42be-b4ca-478e8480234c" providerId="ADAL" clId="{6CE93E11-3088-4142-9F33-5A9A2F43563A}" dt="2023-11-30T21:43:48.850" v="67" actId="14100"/>
          <ac:picMkLst>
            <pc:docMk/>
            <pc:sldMk cId="1788095159" sldId="271"/>
            <ac:picMk id="5" creationId="{1996455A-494E-A7F2-F488-68DBC749E13A}"/>
          </ac:picMkLst>
        </pc:picChg>
      </pc:sldChg>
      <pc:sldChg chg="modSp mod">
        <pc:chgData name="Nednurkar, Suma" userId="a6b0d3f1-ea7c-42be-b4ca-478e8480234c" providerId="ADAL" clId="{6CE93E11-3088-4142-9F33-5A9A2F43563A}" dt="2023-11-30T21:46:53.878" v="71" actId="14100"/>
        <pc:sldMkLst>
          <pc:docMk/>
          <pc:sldMk cId="4227859729" sldId="272"/>
        </pc:sldMkLst>
        <pc:spChg chg="mod">
          <ac:chgData name="Nednurkar, Suma" userId="a6b0d3f1-ea7c-42be-b4ca-478e8480234c" providerId="ADAL" clId="{6CE93E11-3088-4142-9F33-5A9A2F43563A}" dt="2023-11-30T21:46:53.878" v="71" actId="14100"/>
          <ac:spMkLst>
            <pc:docMk/>
            <pc:sldMk cId="4227859729" sldId="272"/>
            <ac:spMk id="3" creationId="{79AFFC9D-85FB-8D13-0621-404219E0EDAE}"/>
          </ac:spMkLst>
        </pc:spChg>
      </pc:sldChg>
    </pc:docChg>
  </pc:docChgLst>
  <pc:docChgLst>
    <pc:chgData name="Nguyen, Christina Thy" userId="S::ctn140230@utdallas.edu::494b2231-c39d-4643-b21e-1192fef1c908" providerId="AD" clId="Web-{9719C997-5589-4172-A98A-DA4C1E7E3AA8}"/>
    <pc:docChg chg="addSld modSld sldOrd">
      <pc:chgData name="Nguyen, Christina Thy" userId="S::ctn140230@utdallas.edu::494b2231-c39d-4643-b21e-1192fef1c908" providerId="AD" clId="Web-{9719C997-5589-4172-A98A-DA4C1E7E3AA8}" dt="2023-11-30T08:01:12.240" v="17" actId="1076"/>
      <pc:docMkLst>
        <pc:docMk/>
      </pc:docMkLst>
      <pc:sldChg chg="modSp">
        <pc:chgData name="Nguyen, Christina Thy" userId="S::ctn140230@utdallas.edu::494b2231-c39d-4643-b21e-1192fef1c908" providerId="AD" clId="Web-{9719C997-5589-4172-A98A-DA4C1E7E3AA8}" dt="2023-11-30T07:47:19.986" v="9" actId="20577"/>
        <pc:sldMkLst>
          <pc:docMk/>
          <pc:sldMk cId="3878495616" sldId="263"/>
        </pc:sldMkLst>
        <pc:spChg chg="mod">
          <ac:chgData name="Nguyen, Christina Thy" userId="S::ctn140230@utdallas.edu::494b2231-c39d-4643-b21e-1192fef1c908" providerId="AD" clId="Web-{9719C997-5589-4172-A98A-DA4C1E7E3AA8}" dt="2023-11-30T07:47:19.986" v="9" actId="20577"/>
          <ac:spMkLst>
            <pc:docMk/>
            <pc:sldMk cId="3878495616" sldId="263"/>
            <ac:spMk id="3" creationId="{C80D0DF1-BA5F-0268-59E8-EE2B234903F1}"/>
          </ac:spMkLst>
        </pc:spChg>
      </pc:sldChg>
      <pc:sldChg chg="addSp delSp modSp new mod ord modClrScheme chgLayout">
        <pc:chgData name="Nguyen, Christina Thy" userId="S::ctn140230@utdallas.edu::494b2231-c39d-4643-b21e-1192fef1c908" providerId="AD" clId="Web-{9719C997-5589-4172-A98A-DA4C1E7E3AA8}" dt="2023-11-30T08:01:12.240" v="17" actId="1076"/>
        <pc:sldMkLst>
          <pc:docMk/>
          <pc:sldMk cId="3210542631" sldId="264"/>
        </pc:sldMkLst>
        <pc:spChg chg="del">
          <ac:chgData name="Nguyen, Christina Thy" userId="S::ctn140230@utdallas.edu::494b2231-c39d-4643-b21e-1192fef1c908" providerId="AD" clId="Web-{9719C997-5589-4172-A98A-DA4C1E7E3AA8}" dt="2023-11-30T08:00:50.755" v="12"/>
          <ac:spMkLst>
            <pc:docMk/>
            <pc:sldMk cId="3210542631" sldId="264"/>
            <ac:spMk id="2" creationId="{0054908F-E663-0888-1C5D-0C003C74FDC0}"/>
          </ac:spMkLst>
        </pc:spChg>
        <pc:spChg chg="del">
          <ac:chgData name="Nguyen, Christina Thy" userId="S::ctn140230@utdallas.edu::494b2231-c39d-4643-b21e-1192fef1c908" providerId="AD" clId="Web-{9719C997-5589-4172-A98A-DA4C1E7E3AA8}" dt="2023-11-30T08:00:50.755" v="12"/>
          <ac:spMkLst>
            <pc:docMk/>
            <pc:sldMk cId="3210542631" sldId="264"/>
            <ac:spMk id="3" creationId="{D04F93CE-A942-C849-4153-51E82977A074}"/>
          </ac:spMkLst>
        </pc:spChg>
        <pc:picChg chg="add del mod">
          <ac:chgData name="Nguyen, Christina Thy" userId="S::ctn140230@utdallas.edu::494b2231-c39d-4643-b21e-1192fef1c908" providerId="AD" clId="Web-{9719C997-5589-4172-A98A-DA4C1E7E3AA8}" dt="2023-11-30T08:00:54.740" v="14"/>
          <ac:picMkLst>
            <pc:docMk/>
            <pc:sldMk cId="3210542631" sldId="264"/>
            <ac:picMk id="4" creationId="{B06B6E42-CB80-F180-A368-D1E6D6ABBE7E}"/>
          </ac:picMkLst>
        </pc:picChg>
        <pc:picChg chg="add mod">
          <ac:chgData name="Nguyen, Christina Thy" userId="S::ctn140230@utdallas.edu::494b2231-c39d-4643-b21e-1192fef1c908" providerId="AD" clId="Web-{9719C997-5589-4172-A98A-DA4C1E7E3AA8}" dt="2023-11-30T08:01:12.240" v="17" actId="1076"/>
          <ac:picMkLst>
            <pc:docMk/>
            <pc:sldMk cId="3210542631" sldId="264"/>
            <ac:picMk id="5" creationId="{6947B0C7-0BF9-129C-AAA3-127A9982ED5C}"/>
          </ac:picMkLst>
        </pc:picChg>
      </pc:sldChg>
    </pc:docChg>
  </pc:docChgLst>
  <pc:docChgLst>
    <pc:chgData name="Radhakrishnan, Mira" userId="S::mxr220049@utdallas.edu::75667160-acc7-4f82-a21c-46c76f2a54e9" providerId="AD" clId="Web-{268A83B6-52DF-4A24-A965-3891FD55BF48}"/>
    <pc:docChg chg="modSld">
      <pc:chgData name="Radhakrishnan, Mira" userId="S::mxr220049@utdallas.edu::75667160-acc7-4f82-a21c-46c76f2a54e9" providerId="AD" clId="Web-{268A83B6-52DF-4A24-A965-3891FD55BF48}" dt="2023-11-30T21:09:13.784" v="26" actId="20577"/>
      <pc:docMkLst>
        <pc:docMk/>
      </pc:docMkLst>
      <pc:sldChg chg="modSp">
        <pc:chgData name="Radhakrishnan, Mira" userId="S::mxr220049@utdallas.edu::75667160-acc7-4f82-a21c-46c76f2a54e9" providerId="AD" clId="Web-{268A83B6-52DF-4A24-A965-3891FD55BF48}" dt="2023-11-30T21:07:02.155" v="19" actId="1076"/>
        <pc:sldMkLst>
          <pc:docMk/>
          <pc:sldMk cId="3538173247" sldId="257"/>
        </pc:sldMkLst>
        <pc:spChg chg="mod">
          <ac:chgData name="Radhakrishnan, Mira" userId="S::mxr220049@utdallas.edu::75667160-acc7-4f82-a21c-46c76f2a54e9" providerId="AD" clId="Web-{268A83B6-52DF-4A24-A965-3891FD55BF48}" dt="2023-11-30T21:07:02.155" v="19" actId="1076"/>
          <ac:spMkLst>
            <pc:docMk/>
            <pc:sldMk cId="3538173247" sldId="257"/>
            <ac:spMk id="3" creationId="{F36CCFAC-04D8-D398-E5EB-1803F4CF3890}"/>
          </ac:spMkLst>
        </pc:spChg>
      </pc:sldChg>
      <pc:sldChg chg="addSp delSp modSp mod setBg setClrOvrMap">
        <pc:chgData name="Radhakrishnan, Mira" userId="S::mxr220049@utdallas.edu::75667160-acc7-4f82-a21c-46c76f2a54e9" providerId="AD" clId="Web-{268A83B6-52DF-4A24-A965-3891FD55BF48}" dt="2023-11-30T21:09:13.784" v="26" actId="20577"/>
        <pc:sldMkLst>
          <pc:docMk/>
          <pc:sldMk cId="1085043793" sldId="262"/>
        </pc:sldMkLst>
        <pc:spChg chg="mod">
          <ac:chgData name="Radhakrishnan, Mira" userId="S::mxr220049@utdallas.edu::75667160-acc7-4f82-a21c-46c76f2a54e9" providerId="AD" clId="Web-{268A83B6-52DF-4A24-A965-3891FD55BF48}" dt="2023-11-30T21:03:53.367" v="16"/>
          <ac:spMkLst>
            <pc:docMk/>
            <pc:sldMk cId="1085043793" sldId="262"/>
            <ac:spMk id="2" creationId="{41E1114D-6FE4-4A9E-FCFC-0E589BD2F048}"/>
          </ac:spMkLst>
        </pc:spChg>
        <pc:spChg chg="add del">
          <ac:chgData name="Radhakrishnan, Mira" userId="S::mxr220049@utdallas.edu::75667160-acc7-4f82-a21c-46c76f2a54e9" providerId="AD" clId="Web-{268A83B6-52DF-4A24-A965-3891FD55BF48}" dt="2023-11-30T21:03:53.367" v="16"/>
          <ac:spMkLst>
            <pc:docMk/>
            <pc:sldMk cId="1085043793" sldId="262"/>
            <ac:spMk id="7" creationId="{BACC6370-2D7E-4714-9D71-7542949D7D5D}"/>
          </ac:spMkLst>
        </pc:spChg>
        <pc:spChg chg="add del">
          <ac:chgData name="Radhakrishnan, Mira" userId="S::mxr220049@utdallas.edu::75667160-acc7-4f82-a21c-46c76f2a54e9" providerId="AD" clId="Web-{268A83B6-52DF-4A24-A965-3891FD55BF48}" dt="2023-11-30T21:03:53.367" v="16"/>
          <ac:spMkLst>
            <pc:docMk/>
            <pc:sldMk cId="1085043793" sldId="262"/>
            <ac:spMk id="8" creationId="{F68B3F68-107C-434F-AA38-110D5EA91B85}"/>
          </ac:spMkLst>
        </pc:spChg>
        <pc:spChg chg="add del">
          <ac:chgData name="Radhakrishnan, Mira" userId="S::mxr220049@utdallas.edu::75667160-acc7-4f82-a21c-46c76f2a54e9" providerId="AD" clId="Web-{268A83B6-52DF-4A24-A965-3891FD55BF48}" dt="2023-11-30T21:03:53.367" v="16"/>
          <ac:spMkLst>
            <pc:docMk/>
            <pc:sldMk cId="1085043793" sldId="262"/>
            <ac:spMk id="9" creationId="{AAD0DBB9-1A4B-4391-81D4-CB19F9AB918A}"/>
          </ac:spMkLst>
        </pc:spChg>
        <pc:spChg chg="add del">
          <ac:chgData name="Radhakrishnan, Mira" userId="S::mxr220049@utdallas.edu::75667160-acc7-4f82-a21c-46c76f2a54e9" providerId="AD" clId="Web-{268A83B6-52DF-4A24-A965-3891FD55BF48}" dt="2023-11-30T21:03:53.367" v="16"/>
          <ac:spMkLst>
            <pc:docMk/>
            <pc:sldMk cId="1085043793" sldId="262"/>
            <ac:spMk id="11" creationId="{063BBA22-50EA-4C4D-BE05-F1CE4E63AA56}"/>
          </ac:spMkLst>
        </pc:spChg>
        <pc:spChg chg="add del">
          <ac:chgData name="Radhakrishnan, Mira" userId="S::mxr220049@utdallas.edu::75667160-acc7-4f82-a21c-46c76f2a54e9" providerId="AD" clId="Web-{268A83B6-52DF-4A24-A965-3891FD55BF48}" dt="2023-11-30T21:03:53.304" v="15"/>
          <ac:spMkLst>
            <pc:docMk/>
            <pc:sldMk cId="1085043793" sldId="262"/>
            <ac:spMk id="15" creationId="{AE2B703B-46F9-481A-A605-82E2A828C4FA}"/>
          </ac:spMkLst>
        </pc:spChg>
        <pc:spChg chg="add del">
          <ac:chgData name="Radhakrishnan, Mira" userId="S::mxr220049@utdallas.edu::75667160-acc7-4f82-a21c-46c76f2a54e9" providerId="AD" clId="Web-{268A83B6-52DF-4A24-A965-3891FD55BF48}" dt="2023-11-30T21:03:16.397" v="8"/>
          <ac:spMkLst>
            <pc:docMk/>
            <pc:sldMk cId="1085043793" sldId="262"/>
            <ac:spMk id="17" creationId="{9228552E-C8B1-4A80-8448-0787CE0FC704}"/>
          </ac:spMkLst>
        </pc:spChg>
        <pc:spChg chg="add del">
          <ac:chgData name="Radhakrishnan, Mira" userId="S::mxr220049@utdallas.edu::75667160-acc7-4f82-a21c-46c76f2a54e9" providerId="AD" clId="Web-{268A83B6-52DF-4A24-A965-3891FD55BF48}" dt="2023-11-30T21:03:25.834" v="12"/>
          <ac:spMkLst>
            <pc:docMk/>
            <pc:sldMk cId="1085043793" sldId="262"/>
            <ac:spMk id="18" creationId="{E0CBAC23-2E3F-4A90-BA59-F8299F6A5439}"/>
          </ac:spMkLst>
        </pc:spChg>
        <pc:spChg chg="add del">
          <ac:chgData name="Radhakrishnan, Mira" userId="S::mxr220049@utdallas.edu::75667160-acc7-4f82-a21c-46c76f2a54e9" providerId="AD" clId="Web-{268A83B6-52DF-4A24-A965-3891FD55BF48}" dt="2023-11-30T21:03:25.834" v="12"/>
          <ac:spMkLst>
            <pc:docMk/>
            <pc:sldMk cId="1085043793" sldId="262"/>
            <ac:spMk id="19" creationId="{35DB3719-6FDC-4E5D-891D-FF40B7300F64}"/>
          </ac:spMkLst>
        </pc:spChg>
        <pc:spChg chg="add del">
          <ac:chgData name="Radhakrishnan, Mira" userId="S::mxr220049@utdallas.edu::75667160-acc7-4f82-a21c-46c76f2a54e9" providerId="AD" clId="Web-{268A83B6-52DF-4A24-A965-3891FD55BF48}" dt="2023-11-30T21:03:53.304" v="15"/>
          <ac:spMkLst>
            <pc:docMk/>
            <pc:sldMk cId="1085043793" sldId="262"/>
            <ac:spMk id="20" creationId="{F13BE4D7-0C3D-4906-B230-A1C5B4665CCF}"/>
          </ac:spMkLst>
        </pc:spChg>
        <pc:spChg chg="add">
          <ac:chgData name="Radhakrishnan, Mira" userId="S::mxr220049@utdallas.edu::75667160-acc7-4f82-a21c-46c76f2a54e9" providerId="AD" clId="Web-{268A83B6-52DF-4A24-A965-3891FD55BF48}" dt="2023-11-30T21:03:53.367" v="16"/>
          <ac:spMkLst>
            <pc:docMk/>
            <pc:sldMk cId="1085043793" sldId="262"/>
            <ac:spMk id="23" creationId="{257363FD-7E77-4145-9483-331A807ADF0E}"/>
          </ac:spMkLst>
        </pc:spChg>
        <pc:graphicFrameChg chg="mod modGraphic">
          <ac:chgData name="Radhakrishnan, Mira" userId="S::mxr220049@utdallas.edu::75667160-acc7-4f82-a21c-46c76f2a54e9" providerId="AD" clId="Web-{268A83B6-52DF-4A24-A965-3891FD55BF48}" dt="2023-11-30T21:09:13.784" v="26" actId="20577"/>
          <ac:graphicFrameMkLst>
            <pc:docMk/>
            <pc:sldMk cId="1085043793" sldId="262"/>
            <ac:graphicFrameMk id="5" creationId="{95B7F1BA-6963-34AD-E049-4651E080C367}"/>
          </ac:graphicFrameMkLst>
        </pc:graphicFrameChg>
        <pc:picChg chg="add del">
          <ac:chgData name="Radhakrishnan, Mira" userId="S::mxr220049@utdallas.edu::75667160-acc7-4f82-a21c-46c76f2a54e9" providerId="AD" clId="Web-{268A83B6-52DF-4A24-A965-3891FD55BF48}" dt="2023-11-30T21:03:16.397" v="8"/>
          <ac:picMkLst>
            <pc:docMk/>
            <pc:sldMk cId="1085043793" sldId="262"/>
            <ac:picMk id="13" creationId="{E974E5B5-5D1D-EF82-99C5-3FB2831C1073}"/>
          </ac:picMkLst>
        </pc:picChg>
        <pc:picChg chg="add">
          <ac:chgData name="Radhakrishnan, Mira" userId="S::mxr220049@utdallas.edu::75667160-acc7-4f82-a21c-46c76f2a54e9" providerId="AD" clId="Web-{268A83B6-52DF-4A24-A965-3891FD55BF48}" dt="2023-11-30T21:03:53.367" v="16"/>
          <ac:picMkLst>
            <pc:docMk/>
            <pc:sldMk cId="1085043793" sldId="262"/>
            <ac:picMk id="22" creationId="{E2317DD3-E577-CFD3-995B-2214C9712534}"/>
          </ac:picMkLst>
        </pc:picChg>
      </pc:sldChg>
      <pc:sldChg chg="modSp">
        <pc:chgData name="Radhakrishnan, Mira" userId="S::mxr220049@utdallas.edu::75667160-acc7-4f82-a21c-46c76f2a54e9" providerId="AD" clId="Web-{268A83B6-52DF-4A24-A965-3891FD55BF48}" dt="2023-11-30T21:02:00.441" v="6" actId="20577"/>
        <pc:sldMkLst>
          <pc:docMk/>
          <pc:sldMk cId="3257350231" sldId="270"/>
        </pc:sldMkLst>
        <pc:spChg chg="mod">
          <ac:chgData name="Radhakrishnan, Mira" userId="S::mxr220049@utdallas.edu::75667160-acc7-4f82-a21c-46c76f2a54e9" providerId="AD" clId="Web-{268A83B6-52DF-4A24-A965-3891FD55BF48}" dt="2023-11-30T21:01:41.503" v="1" actId="20577"/>
          <ac:spMkLst>
            <pc:docMk/>
            <pc:sldMk cId="3257350231" sldId="270"/>
            <ac:spMk id="6" creationId="{00000000-0000-0000-0000-000000000000}"/>
          </ac:spMkLst>
        </pc:spChg>
        <pc:spChg chg="mod">
          <ac:chgData name="Radhakrishnan, Mira" userId="S::mxr220049@utdallas.edu::75667160-acc7-4f82-a21c-46c76f2a54e9" providerId="AD" clId="Web-{268A83B6-52DF-4A24-A965-3891FD55BF48}" dt="2023-11-30T21:01:48.112" v="3" actId="20577"/>
          <ac:spMkLst>
            <pc:docMk/>
            <pc:sldMk cId="3257350231" sldId="270"/>
            <ac:spMk id="9" creationId="{00000000-0000-0000-0000-000000000000}"/>
          </ac:spMkLst>
        </pc:spChg>
        <pc:spChg chg="mod">
          <ac:chgData name="Radhakrishnan, Mira" userId="S::mxr220049@utdallas.edu::75667160-acc7-4f82-a21c-46c76f2a54e9" providerId="AD" clId="Web-{268A83B6-52DF-4A24-A965-3891FD55BF48}" dt="2023-11-30T21:02:00.441" v="6" actId="20577"/>
          <ac:spMkLst>
            <pc:docMk/>
            <pc:sldMk cId="3257350231" sldId="270"/>
            <ac:spMk id="10" creationId="{00000000-0000-0000-0000-000000000000}"/>
          </ac:spMkLst>
        </pc:spChg>
      </pc:sldChg>
      <pc:sldChg chg="modSp">
        <pc:chgData name="Radhakrishnan, Mira" userId="S::mxr220049@utdallas.edu::75667160-acc7-4f82-a21c-46c76f2a54e9" providerId="AD" clId="Web-{268A83B6-52DF-4A24-A965-3891FD55BF48}" dt="2023-11-30T21:04:19.961" v="17" actId="14100"/>
        <pc:sldMkLst>
          <pc:docMk/>
          <pc:sldMk cId="1788095159" sldId="271"/>
        </pc:sldMkLst>
        <pc:picChg chg="mod">
          <ac:chgData name="Radhakrishnan, Mira" userId="S::mxr220049@utdallas.edu::75667160-acc7-4f82-a21c-46c76f2a54e9" providerId="AD" clId="Web-{268A83B6-52DF-4A24-A965-3891FD55BF48}" dt="2023-11-30T21:04:19.961" v="17" actId="14100"/>
          <ac:picMkLst>
            <pc:docMk/>
            <pc:sldMk cId="1788095159" sldId="271"/>
            <ac:picMk id="5" creationId="{1996455A-494E-A7F2-F488-68DBC749E13A}"/>
          </ac:picMkLst>
        </pc:picChg>
      </pc:sldChg>
    </pc:docChg>
  </pc:docChgLst>
  <pc:docChgLst>
    <pc:chgData name="Nguyen, Christina Thy" userId="S::ctn140230@utdallas.edu::494b2231-c39d-4643-b21e-1192fef1c908" providerId="AD" clId="Web-{031C4237-76AA-42A8-8422-6D1425D66503}"/>
    <pc:docChg chg="modSld">
      <pc:chgData name="Nguyen, Christina Thy" userId="S::ctn140230@utdallas.edu::494b2231-c39d-4643-b21e-1192fef1c908" providerId="AD" clId="Web-{031C4237-76AA-42A8-8422-6D1425D66503}" dt="2023-11-30T16:43:19.356" v="4" actId="20577"/>
      <pc:docMkLst>
        <pc:docMk/>
      </pc:docMkLst>
      <pc:sldChg chg="modSp">
        <pc:chgData name="Nguyen, Christina Thy" userId="S::ctn140230@utdallas.edu::494b2231-c39d-4643-b21e-1192fef1c908" providerId="AD" clId="Web-{031C4237-76AA-42A8-8422-6D1425D66503}" dt="2023-11-30T16:43:19.356" v="4" actId="20577"/>
        <pc:sldMkLst>
          <pc:docMk/>
          <pc:sldMk cId="2932286664" sldId="269"/>
        </pc:sldMkLst>
        <pc:spChg chg="mod">
          <ac:chgData name="Nguyen, Christina Thy" userId="S::ctn140230@utdallas.edu::494b2231-c39d-4643-b21e-1192fef1c908" providerId="AD" clId="Web-{031C4237-76AA-42A8-8422-6D1425D66503}" dt="2023-11-30T16:43:19.356" v="4" actId="20577"/>
          <ac:spMkLst>
            <pc:docMk/>
            <pc:sldMk cId="2932286664" sldId="269"/>
            <ac:spMk id="3" creationId="{542F8780-5859-0C77-D2EC-6A100EA8439A}"/>
          </ac:spMkLst>
        </pc:spChg>
      </pc:sldChg>
    </pc:docChg>
  </pc:docChgLst>
  <pc:docChgLst>
    <pc:chgData name="Nguyen, Christina Thy" userId="S::ctn140230@utdallas.edu::494b2231-c39d-4643-b21e-1192fef1c908" providerId="AD" clId="Web-{B8655928-BCF5-4C12-AEE1-A23C8E22C12C}"/>
    <pc:docChg chg="addSld delSld modSld sldOrd modMainMaster">
      <pc:chgData name="Nguyen, Christina Thy" userId="S::ctn140230@utdallas.edu::494b2231-c39d-4643-b21e-1192fef1c908" providerId="AD" clId="Web-{B8655928-BCF5-4C12-AEE1-A23C8E22C12C}" dt="2023-11-30T17:01:15.706" v="134"/>
      <pc:docMkLst>
        <pc:docMk/>
      </pc:docMkLst>
      <pc:sldChg chg="mod">
        <pc:chgData name="Nguyen, Christina Thy" userId="S::ctn140230@utdallas.edu::494b2231-c39d-4643-b21e-1192fef1c908" providerId="AD" clId="Web-{B8655928-BCF5-4C12-AEE1-A23C8E22C12C}" dt="2023-11-30T17:01:15.706" v="134"/>
        <pc:sldMkLst>
          <pc:docMk/>
          <pc:sldMk cId="3538173247" sldId="257"/>
        </pc:sldMkLst>
      </pc:sldChg>
      <pc:sldChg chg="mod">
        <pc:chgData name="Nguyen, Christina Thy" userId="S::ctn140230@utdallas.edu::494b2231-c39d-4643-b21e-1192fef1c908" providerId="AD" clId="Web-{B8655928-BCF5-4C12-AEE1-A23C8E22C12C}" dt="2023-11-30T17:01:15.706" v="134"/>
        <pc:sldMkLst>
          <pc:docMk/>
          <pc:sldMk cId="2860635499" sldId="260"/>
        </pc:sldMkLst>
      </pc:sldChg>
      <pc:sldChg chg="mod">
        <pc:chgData name="Nguyen, Christina Thy" userId="S::ctn140230@utdallas.edu::494b2231-c39d-4643-b21e-1192fef1c908" providerId="AD" clId="Web-{B8655928-BCF5-4C12-AEE1-A23C8E22C12C}" dt="2023-11-30T17:01:15.706" v="134"/>
        <pc:sldMkLst>
          <pc:docMk/>
          <pc:sldMk cId="2303253610" sldId="261"/>
        </pc:sldMkLst>
      </pc:sldChg>
      <pc:sldChg chg="mod">
        <pc:chgData name="Nguyen, Christina Thy" userId="S::ctn140230@utdallas.edu::494b2231-c39d-4643-b21e-1192fef1c908" providerId="AD" clId="Web-{B8655928-BCF5-4C12-AEE1-A23C8E22C12C}" dt="2023-11-30T17:01:15.706" v="134"/>
        <pc:sldMkLst>
          <pc:docMk/>
          <pc:sldMk cId="1085043793" sldId="262"/>
        </pc:sldMkLst>
      </pc:sldChg>
      <pc:sldChg chg="mod">
        <pc:chgData name="Nguyen, Christina Thy" userId="S::ctn140230@utdallas.edu::494b2231-c39d-4643-b21e-1192fef1c908" providerId="AD" clId="Web-{B8655928-BCF5-4C12-AEE1-A23C8E22C12C}" dt="2023-11-30T17:01:15.706" v="134"/>
        <pc:sldMkLst>
          <pc:docMk/>
          <pc:sldMk cId="3878495616" sldId="263"/>
        </pc:sldMkLst>
      </pc:sldChg>
      <pc:sldChg chg="mod">
        <pc:chgData name="Nguyen, Christina Thy" userId="S::ctn140230@utdallas.edu::494b2231-c39d-4643-b21e-1192fef1c908" providerId="AD" clId="Web-{B8655928-BCF5-4C12-AEE1-A23C8E22C12C}" dt="2023-11-30T17:01:15.706" v="134"/>
        <pc:sldMkLst>
          <pc:docMk/>
          <pc:sldMk cId="2161689202" sldId="264"/>
        </pc:sldMkLst>
      </pc:sldChg>
      <pc:sldChg chg="mod">
        <pc:chgData name="Nguyen, Christina Thy" userId="S::ctn140230@utdallas.edu::494b2231-c39d-4643-b21e-1192fef1c908" providerId="AD" clId="Web-{B8655928-BCF5-4C12-AEE1-A23C8E22C12C}" dt="2023-11-30T17:01:15.706" v="134"/>
        <pc:sldMkLst>
          <pc:docMk/>
          <pc:sldMk cId="2911811898" sldId="265"/>
        </pc:sldMkLst>
      </pc:sldChg>
      <pc:sldChg chg="mod">
        <pc:chgData name="Nguyen, Christina Thy" userId="S::ctn140230@utdallas.edu::494b2231-c39d-4643-b21e-1192fef1c908" providerId="AD" clId="Web-{B8655928-BCF5-4C12-AEE1-A23C8E22C12C}" dt="2023-11-30T17:01:15.706" v="134"/>
        <pc:sldMkLst>
          <pc:docMk/>
          <pc:sldMk cId="1481326688" sldId="266"/>
        </pc:sldMkLst>
      </pc:sldChg>
      <pc:sldChg chg="addSp delSp modSp mod setBg">
        <pc:chgData name="Nguyen, Christina Thy" userId="S::ctn140230@utdallas.edu::494b2231-c39d-4643-b21e-1192fef1c908" providerId="AD" clId="Web-{B8655928-BCF5-4C12-AEE1-A23C8E22C12C}" dt="2023-11-30T17:01:15.706" v="134"/>
        <pc:sldMkLst>
          <pc:docMk/>
          <pc:sldMk cId="609945935" sldId="267"/>
        </pc:sldMkLst>
        <pc:spChg chg="mod ord">
          <ac:chgData name="Nguyen, Christina Thy" userId="S::ctn140230@utdallas.edu::494b2231-c39d-4643-b21e-1192fef1c908" providerId="AD" clId="Web-{B8655928-BCF5-4C12-AEE1-A23C8E22C12C}" dt="2023-11-30T17:00:08.156" v="128"/>
          <ac:spMkLst>
            <pc:docMk/>
            <pc:sldMk cId="609945935" sldId="267"/>
            <ac:spMk id="2" creationId="{0EB3300A-D810-1138-CC73-2B74483A05FD}"/>
          </ac:spMkLst>
        </pc:spChg>
        <pc:spChg chg="del">
          <ac:chgData name="Nguyen, Christina Thy" userId="S::ctn140230@utdallas.edu::494b2231-c39d-4643-b21e-1192fef1c908" providerId="AD" clId="Web-{B8655928-BCF5-4C12-AEE1-A23C8E22C12C}" dt="2023-11-30T16:51:35.621" v="35"/>
          <ac:spMkLst>
            <pc:docMk/>
            <pc:sldMk cId="609945935" sldId="267"/>
            <ac:spMk id="9" creationId="{DB8FF1BE-EC64-6DFB-6775-30941C42E6F8}"/>
          </ac:spMkLst>
        </pc:spChg>
        <pc:spChg chg="add del">
          <ac:chgData name="Nguyen, Christina Thy" userId="S::ctn140230@utdallas.edu::494b2231-c39d-4643-b21e-1192fef1c908" providerId="AD" clId="Web-{B8655928-BCF5-4C12-AEE1-A23C8E22C12C}" dt="2023-11-30T17:00:08.156" v="128"/>
          <ac:spMkLst>
            <pc:docMk/>
            <pc:sldMk cId="609945935" sldId="267"/>
            <ac:spMk id="12" creationId="{4D327EF6-1201-4218-AA98-3DA5A0F48981}"/>
          </ac:spMkLst>
        </pc:spChg>
        <pc:spChg chg="add del">
          <ac:chgData name="Nguyen, Christina Thy" userId="S::ctn140230@utdallas.edu::494b2231-c39d-4643-b21e-1192fef1c908" providerId="AD" clId="Web-{B8655928-BCF5-4C12-AEE1-A23C8E22C12C}" dt="2023-11-30T17:00:08.156" v="128"/>
          <ac:spMkLst>
            <pc:docMk/>
            <pc:sldMk cId="609945935" sldId="267"/>
            <ac:spMk id="14" creationId="{9864AAEA-8DC4-4D15-864C-B53C5B4CCEE0}"/>
          </ac:spMkLst>
        </pc:spChg>
        <pc:spChg chg="add del">
          <ac:chgData name="Nguyen, Christina Thy" userId="S::ctn140230@utdallas.edu::494b2231-c39d-4643-b21e-1192fef1c908" providerId="AD" clId="Web-{B8655928-BCF5-4C12-AEE1-A23C8E22C12C}" dt="2023-11-30T17:00:08.156" v="128"/>
          <ac:spMkLst>
            <pc:docMk/>
            <pc:sldMk cId="609945935" sldId="267"/>
            <ac:spMk id="16" creationId="{E82F361B-984A-43B6-AFE8-1F14394284E4}"/>
          </ac:spMkLst>
        </pc:spChg>
        <pc:spChg chg="add del">
          <ac:chgData name="Nguyen, Christina Thy" userId="S::ctn140230@utdallas.edu::494b2231-c39d-4643-b21e-1192fef1c908" providerId="AD" clId="Web-{B8655928-BCF5-4C12-AEE1-A23C8E22C12C}" dt="2023-11-30T17:00:08.156" v="128"/>
          <ac:spMkLst>
            <pc:docMk/>
            <pc:sldMk cId="609945935" sldId="267"/>
            <ac:spMk id="18" creationId="{4F2A6A32-9ADF-4DD4-AEA5-0D1FF0F8B490}"/>
          </ac:spMkLst>
        </pc:spChg>
        <pc:spChg chg="add del">
          <ac:chgData name="Nguyen, Christina Thy" userId="S::ctn140230@utdallas.edu::494b2231-c39d-4643-b21e-1192fef1c908" providerId="AD" clId="Web-{B8655928-BCF5-4C12-AEE1-A23C8E22C12C}" dt="2023-11-30T16:56:22.960" v="61"/>
          <ac:spMkLst>
            <pc:docMk/>
            <pc:sldMk cId="609945935" sldId="267"/>
            <ac:spMk id="20" creationId="{70155189-D96C-4527-B0EC-654B946BE615}"/>
          </ac:spMkLst>
        </pc:spChg>
        <pc:spChg chg="add del">
          <ac:chgData name="Nguyen, Christina Thy" userId="S::ctn140230@utdallas.edu::494b2231-c39d-4643-b21e-1192fef1c908" providerId="AD" clId="Web-{B8655928-BCF5-4C12-AEE1-A23C8E22C12C}" dt="2023-11-30T17:00:08.156" v="127"/>
          <ac:spMkLst>
            <pc:docMk/>
            <pc:sldMk cId="609945935" sldId="267"/>
            <ac:spMk id="21" creationId="{16C5FA50-8D52-4617-AF91-5C7B1C8352F1}"/>
          </ac:spMkLst>
        </pc:spChg>
        <pc:spChg chg="add del">
          <ac:chgData name="Nguyen, Christina Thy" userId="S::ctn140230@utdallas.edu::494b2231-c39d-4643-b21e-1192fef1c908" providerId="AD" clId="Web-{B8655928-BCF5-4C12-AEE1-A23C8E22C12C}" dt="2023-11-30T16:56:24.195" v="63"/>
          <ac:spMkLst>
            <pc:docMk/>
            <pc:sldMk cId="609945935" sldId="267"/>
            <ac:spMk id="22" creationId="{9D9F6F59-6927-FCBE-AFDD-7B2FA2DCF01E}"/>
          </ac:spMkLst>
        </pc:spChg>
        <pc:spChg chg="add del">
          <ac:chgData name="Nguyen, Christina Thy" userId="S::ctn140230@utdallas.edu::494b2231-c39d-4643-b21e-1192fef1c908" providerId="AD" clId="Web-{B8655928-BCF5-4C12-AEE1-A23C8E22C12C}" dt="2023-11-30T16:56:25.648" v="65"/>
          <ac:spMkLst>
            <pc:docMk/>
            <pc:sldMk cId="609945935" sldId="267"/>
            <ac:spMk id="26" creationId="{EEDFD83B-474E-42D8-99FD-250991624799}"/>
          </ac:spMkLst>
        </pc:spChg>
        <pc:spChg chg="add del">
          <ac:chgData name="Nguyen, Christina Thy" userId="S::ctn140230@utdallas.edu::494b2231-c39d-4643-b21e-1192fef1c908" providerId="AD" clId="Web-{B8655928-BCF5-4C12-AEE1-A23C8E22C12C}" dt="2023-11-30T16:56:25.648" v="65"/>
          <ac:spMkLst>
            <pc:docMk/>
            <pc:sldMk cId="609945935" sldId="267"/>
            <ac:spMk id="27" creationId="{E18AC0D4-F32D-4067-9F63-E553F4AFFF0E}"/>
          </ac:spMkLst>
        </pc:spChg>
        <pc:spChg chg="add del">
          <ac:chgData name="Nguyen, Christina Thy" userId="S::ctn140230@utdallas.edu::494b2231-c39d-4643-b21e-1192fef1c908" providerId="AD" clId="Web-{B8655928-BCF5-4C12-AEE1-A23C8E22C12C}" dt="2023-11-30T16:56:25.648" v="65"/>
          <ac:spMkLst>
            <pc:docMk/>
            <pc:sldMk cId="609945935" sldId="267"/>
            <ac:spMk id="28" creationId="{EF7A2C75-2654-9BA5-A20B-E32CB0ED0CC7}"/>
          </ac:spMkLst>
        </pc:spChg>
        <pc:spChg chg="add del">
          <ac:chgData name="Nguyen, Christina Thy" userId="S::ctn140230@utdallas.edu::494b2231-c39d-4643-b21e-1192fef1c908" providerId="AD" clId="Web-{B8655928-BCF5-4C12-AEE1-A23C8E22C12C}" dt="2023-11-30T16:56:27.226" v="67"/>
          <ac:spMkLst>
            <pc:docMk/>
            <pc:sldMk cId="609945935" sldId="267"/>
            <ac:spMk id="31" creationId="{4A5F8185-F27B-4E99-A06C-007336FE3F2D}"/>
          </ac:spMkLst>
        </pc:spChg>
        <pc:spChg chg="add del">
          <ac:chgData name="Nguyen, Christina Thy" userId="S::ctn140230@utdallas.edu::494b2231-c39d-4643-b21e-1192fef1c908" providerId="AD" clId="Web-{B8655928-BCF5-4C12-AEE1-A23C8E22C12C}" dt="2023-11-30T16:56:27.226" v="67"/>
          <ac:spMkLst>
            <pc:docMk/>
            <pc:sldMk cId="609945935" sldId="267"/>
            <ac:spMk id="32" creationId="{26FF42C2-EA15-4154-B242-E98E88CED99C}"/>
          </ac:spMkLst>
        </pc:spChg>
        <pc:spChg chg="add del">
          <ac:chgData name="Nguyen, Christina Thy" userId="S::ctn140230@utdallas.edu::494b2231-c39d-4643-b21e-1192fef1c908" providerId="AD" clId="Web-{B8655928-BCF5-4C12-AEE1-A23C8E22C12C}" dt="2023-11-30T16:56:27.226" v="67"/>
          <ac:spMkLst>
            <pc:docMk/>
            <pc:sldMk cId="609945935" sldId="267"/>
            <ac:spMk id="33" creationId="{D79DE9F7-28C4-4856-BA57-D696E124C137}"/>
          </ac:spMkLst>
        </pc:spChg>
        <pc:spChg chg="add del">
          <ac:chgData name="Nguyen, Christina Thy" userId="S::ctn140230@utdallas.edu::494b2231-c39d-4643-b21e-1192fef1c908" providerId="AD" clId="Web-{B8655928-BCF5-4C12-AEE1-A23C8E22C12C}" dt="2023-11-30T16:56:27.226" v="67"/>
          <ac:spMkLst>
            <pc:docMk/>
            <pc:sldMk cId="609945935" sldId="267"/>
            <ac:spMk id="34" creationId="{E1F9ED9C-121B-44C6-A308-5824769C40D5}"/>
          </ac:spMkLst>
        </pc:spChg>
        <pc:spChg chg="add del">
          <ac:chgData name="Nguyen, Christina Thy" userId="S::ctn140230@utdallas.edu::494b2231-c39d-4643-b21e-1192fef1c908" providerId="AD" clId="Web-{B8655928-BCF5-4C12-AEE1-A23C8E22C12C}" dt="2023-11-30T16:56:27.226" v="67"/>
          <ac:spMkLst>
            <pc:docMk/>
            <pc:sldMk cId="609945935" sldId="267"/>
            <ac:spMk id="35" creationId="{52C8E114-A7E6-CEF4-2C71-060F0BA44AB2}"/>
          </ac:spMkLst>
        </pc:spChg>
        <pc:spChg chg="add del">
          <ac:chgData name="Nguyen, Christina Thy" userId="S::ctn140230@utdallas.edu::494b2231-c39d-4643-b21e-1192fef1c908" providerId="AD" clId="Web-{B8655928-BCF5-4C12-AEE1-A23C8E22C12C}" dt="2023-11-30T17:00:08.156" v="127"/>
          <ac:spMkLst>
            <pc:docMk/>
            <pc:sldMk cId="609945935" sldId="267"/>
            <ac:spMk id="36" creationId="{E223798C-12AD-4B0C-A50C-D676347D67CF}"/>
          </ac:spMkLst>
        </pc:spChg>
        <pc:spChg chg="add del">
          <ac:chgData name="Nguyen, Christina Thy" userId="S::ctn140230@utdallas.edu::494b2231-c39d-4643-b21e-1192fef1c908" providerId="AD" clId="Web-{B8655928-BCF5-4C12-AEE1-A23C8E22C12C}" dt="2023-11-30T16:56:28.882" v="69"/>
          <ac:spMkLst>
            <pc:docMk/>
            <pc:sldMk cId="609945935" sldId="267"/>
            <ac:spMk id="37" creationId="{ECEF6C2F-9906-4F89-9B4F-598E9F344B03}"/>
          </ac:spMkLst>
        </pc:spChg>
        <pc:spChg chg="add del">
          <ac:chgData name="Nguyen, Christina Thy" userId="S::ctn140230@utdallas.edu::494b2231-c39d-4643-b21e-1192fef1c908" providerId="AD" clId="Web-{B8655928-BCF5-4C12-AEE1-A23C8E22C12C}" dt="2023-11-30T16:56:28.882" v="69"/>
          <ac:spMkLst>
            <pc:docMk/>
            <pc:sldMk cId="609945935" sldId="267"/>
            <ac:spMk id="38" creationId="{91E12CD6-A76F-439F-9C98-C0211D8FD814}"/>
          </ac:spMkLst>
        </pc:spChg>
        <pc:spChg chg="add">
          <ac:chgData name="Nguyen, Christina Thy" userId="S::ctn140230@utdallas.edu::494b2231-c39d-4643-b21e-1192fef1c908" providerId="AD" clId="Web-{B8655928-BCF5-4C12-AEE1-A23C8E22C12C}" dt="2023-11-30T17:00:08.156" v="128"/>
          <ac:spMkLst>
            <pc:docMk/>
            <pc:sldMk cId="609945935" sldId="267"/>
            <ac:spMk id="39" creationId="{BEE73255-8084-4DF9-BB0B-15EAC92E2CB9}"/>
          </ac:spMkLst>
        </pc:spChg>
        <pc:spChg chg="add del">
          <ac:chgData name="Nguyen, Christina Thy" userId="S::ctn140230@utdallas.edu::494b2231-c39d-4643-b21e-1192fef1c908" providerId="AD" clId="Web-{B8655928-BCF5-4C12-AEE1-A23C8E22C12C}" dt="2023-11-30T16:56:34.648" v="71"/>
          <ac:spMkLst>
            <pc:docMk/>
            <pc:sldMk cId="609945935" sldId="267"/>
            <ac:spMk id="40" creationId="{70155189-D96C-4527-B0EC-654B946BE615}"/>
          </ac:spMkLst>
        </pc:spChg>
        <pc:spChg chg="add">
          <ac:chgData name="Nguyen, Christina Thy" userId="S::ctn140230@utdallas.edu::494b2231-c39d-4643-b21e-1192fef1c908" providerId="AD" clId="Web-{B8655928-BCF5-4C12-AEE1-A23C8E22C12C}" dt="2023-11-30T17:00:08.156" v="128"/>
          <ac:spMkLst>
            <pc:docMk/>
            <pc:sldMk cId="609945935" sldId="267"/>
            <ac:spMk id="41" creationId="{67048353-8981-459A-9BC6-9711CE462E06}"/>
          </ac:spMkLst>
        </pc:spChg>
        <pc:picChg chg="add mod ord">
          <ac:chgData name="Nguyen, Christina Thy" userId="S::ctn140230@utdallas.edu::494b2231-c39d-4643-b21e-1192fef1c908" providerId="AD" clId="Web-{B8655928-BCF5-4C12-AEE1-A23C8E22C12C}" dt="2023-11-30T17:00:08.156" v="128"/>
          <ac:picMkLst>
            <pc:docMk/>
            <pc:sldMk cId="609945935" sldId="267"/>
            <ac:picMk id="3" creationId="{20D6AF25-94E7-45C2-CAB0-932A919CCAF3}"/>
          </ac:picMkLst>
        </pc:picChg>
        <pc:picChg chg="del">
          <ac:chgData name="Nguyen, Christina Thy" userId="S::ctn140230@utdallas.edu::494b2231-c39d-4643-b21e-1192fef1c908" providerId="AD" clId="Web-{B8655928-BCF5-4C12-AEE1-A23C8E22C12C}" dt="2023-11-30T16:51:30.731" v="32"/>
          <ac:picMkLst>
            <pc:docMk/>
            <pc:sldMk cId="609945935" sldId="267"/>
            <ac:picMk id="4" creationId="{0721F5E9-CFF0-4030-FC7C-15CE61AD0A87}"/>
          </ac:picMkLst>
        </pc:picChg>
        <pc:picChg chg="del">
          <ac:chgData name="Nguyen, Christina Thy" userId="S::ctn140230@utdallas.edu::494b2231-c39d-4643-b21e-1192fef1c908" providerId="AD" clId="Web-{B8655928-BCF5-4C12-AEE1-A23C8E22C12C}" dt="2023-11-30T16:54:01.502" v="43"/>
          <ac:picMkLst>
            <pc:docMk/>
            <pc:sldMk cId="609945935" sldId="267"/>
            <ac:picMk id="5" creationId="{B0A77330-9BAC-4DE3-4300-1744C7351AE4}"/>
          </ac:picMkLst>
        </pc:picChg>
        <pc:picChg chg="add del mod ord">
          <ac:chgData name="Nguyen, Christina Thy" userId="S::ctn140230@utdallas.edu::494b2231-c39d-4643-b21e-1192fef1c908" providerId="AD" clId="Web-{B8655928-BCF5-4C12-AEE1-A23C8E22C12C}" dt="2023-11-30T16:59:09.138" v="120"/>
          <ac:picMkLst>
            <pc:docMk/>
            <pc:sldMk cId="609945935" sldId="267"/>
            <ac:picMk id="6" creationId="{18AC3928-56C7-D139-3A56-C70429621270}"/>
          </ac:picMkLst>
        </pc:picChg>
        <pc:picChg chg="add del mod">
          <ac:chgData name="Nguyen, Christina Thy" userId="S::ctn140230@utdallas.edu::494b2231-c39d-4643-b21e-1192fef1c908" providerId="AD" clId="Web-{B8655928-BCF5-4C12-AEE1-A23C8E22C12C}" dt="2023-11-30T16:56:38.977" v="73"/>
          <ac:picMkLst>
            <pc:docMk/>
            <pc:sldMk cId="609945935" sldId="267"/>
            <ac:picMk id="7" creationId="{C15EB6BC-6699-5200-8EC0-015ACD0ECDD6}"/>
          </ac:picMkLst>
        </pc:picChg>
        <pc:cxnChg chg="add del">
          <ac:chgData name="Nguyen, Christina Thy" userId="S::ctn140230@utdallas.edu::494b2231-c39d-4643-b21e-1192fef1c908" providerId="AD" clId="Web-{B8655928-BCF5-4C12-AEE1-A23C8E22C12C}" dt="2023-11-30T16:56:24.195" v="63"/>
          <ac:cxnSpMkLst>
            <pc:docMk/>
            <pc:sldMk cId="609945935" sldId="267"/>
            <ac:cxnSpMk id="24" creationId="{1503BFE4-729B-D9D0-C17B-501E6AF1127A}"/>
          </ac:cxnSpMkLst>
        </pc:cxnChg>
      </pc:sldChg>
      <pc:sldChg chg="addSp delSp modSp mod setBg modClrScheme delDesignElem chgLayout">
        <pc:chgData name="Nguyen, Christina Thy" userId="S::ctn140230@utdallas.edu::494b2231-c39d-4643-b21e-1192fef1c908" providerId="AD" clId="Web-{B8655928-BCF5-4C12-AEE1-A23C8E22C12C}" dt="2023-11-30T17:01:15.706" v="134"/>
        <pc:sldMkLst>
          <pc:docMk/>
          <pc:sldMk cId="3187252299" sldId="268"/>
        </pc:sldMkLst>
        <pc:spChg chg="add del mod">
          <ac:chgData name="Nguyen, Christina Thy" userId="S::ctn140230@utdallas.edu::494b2231-c39d-4643-b21e-1192fef1c908" providerId="AD" clId="Web-{B8655928-BCF5-4C12-AEE1-A23C8E22C12C}" dt="2023-11-30T16:58:02.745" v="106"/>
          <ac:spMkLst>
            <pc:docMk/>
            <pc:sldMk cId="3187252299" sldId="268"/>
            <ac:spMk id="2" creationId="{32E10563-95BD-5ABF-6AF5-9218193518D6}"/>
          </ac:spMkLst>
        </pc:spChg>
        <pc:spChg chg="add del mod">
          <ac:chgData name="Nguyen, Christina Thy" userId="S::ctn140230@utdallas.edu::494b2231-c39d-4643-b21e-1192fef1c908" providerId="AD" clId="Web-{B8655928-BCF5-4C12-AEE1-A23C8E22C12C}" dt="2023-11-30T16:57:16.337" v="82"/>
          <ac:spMkLst>
            <pc:docMk/>
            <pc:sldMk cId="3187252299" sldId="268"/>
            <ac:spMk id="7" creationId="{1087B744-0156-A22A-A995-54D2211DCE65}"/>
          </ac:spMkLst>
        </pc:spChg>
        <pc:spChg chg="add del">
          <ac:chgData name="Nguyen, Christina Thy" userId="S::ctn140230@utdallas.edu::494b2231-c39d-4643-b21e-1192fef1c908" providerId="AD" clId="Web-{B8655928-BCF5-4C12-AEE1-A23C8E22C12C}" dt="2023-11-30T16:57:30.650" v="87"/>
          <ac:spMkLst>
            <pc:docMk/>
            <pc:sldMk cId="3187252299" sldId="268"/>
            <ac:spMk id="10" creationId="{A9F529C3-C941-49FD-8C67-82F134F64BDB}"/>
          </ac:spMkLst>
        </pc:spChg>
        <pc:spChg chg="add del mod">
          <ac:chgData name="Nguyen, Christina Thy" userId="S::ctn140230@utdallas.edu::494b2231-c39d-4643-b21e-1192fef1c908" providerId="AD" clId="Web-{B8655928-BCF5-4C12-AEE1-A23C8E22C12C}" dt="2023-11-30T16:58:43.309" v="114"/>
          <ac:spMkLst>
            <pc:docMk/>
            <pc:sldMk cId="3187252299" sldId="268"/>
            <ac:spMk id="11" creationId="{F8920277-4FCB-AB3D-8338-40F96483DDDD}"/>
          </ac:spMkLst>
        </pc:spChg>
        <pc:spChg chg="add del">
          <ac:chgData name="Nguyen, Christina Thy" userId="S::ctn140230@utdallas.edu::494b2231-c39d-4643-b21e-1192fef1c908" providerId="AD" clId="Web-{B8655928-BCF5-4C12-AEE1-A23C8E22C12C}" dt="2023-11-30T16:57:52.729" v="105"/>
          <ac:spMkLst>
            <pc:docMk/>
            <pc:sldMk cId="3187252299" sldId="268"/>
            <ac:spMk id="13" creationId="{022BDE4A-8A20-4A69-9C5A-581C82036A4D}"/>
          </ac:spMkLst>
        </pc:spChg>
        <pc:spChg chg="add del">
          <ac:chgData name="Nguyen, Christina Thy" userId="S::ctn140230@utdallas.edu::494b2231-c39d-4643-b21e-1192fef1c908" providerId="AD" clId="Web-{B8655928-BCF5-4C12-AEE1-A23C8E22C12C}" dt="2023-11-30T16:57:30.650" v="87"/>
          <ac:spMkLst>
            <pc:docMk/>
            <pc:sldMk cId="3187252299" sldId="268"/>
            <ac:spMk id="15" creationId="{20586029-32A0-47E5-9AEC-AE3ABA6B94D0}"/>
          </ac:spMkLst>
        </pc:spChg>
        <pc:spChg chg="add del">
          <ac:chgData name="Nguyen, Christina Thy" userId="S::ctn140230@utdallas.edu::494b2231-c39d-4643-b21e-1192fef1c908" providerId="AD" clId="Web-{B8655928-BCF5-4C12-AEE1-A23C8E22C12C}" dt="2023-11-30T16:57:31.400" v="89"/>
          <ac:spMkLst>
            <pc:docMk/>
            <pc:sldMk cId="3187252299" sldId="268"/>
            <ac:spMk id="19" creationId="{8761DDFE-071F-4200-B0AA-394476C2D2D6}"/>
          </ac:spMkLst>
        </pc:spChg>
        <pc:spChg chg="add del">
          <ac:chgData name="Nguyen, Christina Thy" userId="S::ctn140230@utdallas.edu::494b2231-c39d-4643-b21e-1192fef1c908" providerId="AD" clId="Web-{B8655928-BCF5-4C12-AEE1-A23C8E22C12C}" dt="2023-11-30T16:57:33.510" v="93"/>
          <ac:spMkLst>
            <pc:docMk/>
            <pc:sldMk cId="3187252299" sldId="268"/>
            <ac:spMk id="23" creationId="{BB7C0E06-6EE7-4DC1-8358-E6A2581DF358}"/>
          </ac:spMkLst>
        </pc:spChg>
        <pc:spChg chg="add del">
          <ac:chgData name="Nguyen, Christina Thy" userId="S::ctn140230@utdallas.edu::494b2231-c39d-4643-b21e-1192fef1c908" providerId="AD" clId="Web-{B8655928-BCF5-4C12-AEE1-A23C8E22C12C}" dt="2023-11-30T16:57:34.729" v="95"/>
          <ac:spMkLst>
            <pc:docMk/>
            <pc:sldMk cId="3187252299" sldId="268"/>
            <ac:spMk id="25" creationId="{38468727-63BE-4191-B4A6-C30C82C0E986}"/>
          </ac:spMkLst>
        </pc:spChg>
        <pc:spChg chg="add del">
          <ac:chgData name="Nguyen, Christina Thy" userId="S::ctn140230@utdallas.edu::494b2231-c39d-4643-b21e-1192fef1c908" providerId="AD" clId="Web-{B8655928-BCF5-4C12-AEE1-A23C8E22C12C}" dt="2023-11-30T16:57:34.729" v="95"/>
          <ac:spMkLst>
            <pc:docMk/>
            <pc:sldMk cId="3187252299" sldId="268"/>
            <ac:spMk id="26" creationId="{9D355BB6-1BB8-4828-B246-CFB31742D7B8}"/>
          </ac:spMkLst>
        </pc:spChg>
        <pc:spChg chg="add del">
          <ac:chgData name="Nguyen, Christina Thy" userId="S::ctn140230@utdallas.edu::494b2231-c39d-4643-b21e-1192fef1c908" providerId="AD" clId="Web-{B8655928-BCF5-4C12-AEE1-A23C8E22C12C}" dt="2023-11-30T16:57:34.729" v="95"/>
          <ac:spMkLst>
            <pc:docMk/>
            <pc:sldMk cId="3187252299" sldId="268"/>
            <ac:spMk id="27" creationId="{CA52A9B9-B2B3-46F0-9D53-0EFF9905BF8F}"/>
          </ac:spMkLst>
        </pc:spChg>
        <pc:spChg chg="add del">
          <ac:chgData name="Nguyen, Christina Thy" userId="S::ctn140230@utdallas.edu::494b2231-c39d-4643-b21e-1192fef1c908" providerId="AD" clId="Web-{B8655928-BCF5-4C12-AEE1-A23C8E22C12C}" dt="2023-11-30T16:57:35.479" v="97"/>
          <ac:spMkLst>
            <pc:docMk/>
            <pc:sldMk cId="3187252299" sldId="268"/>
            <ac:spMk id="29" creationId="{068E5CCC-C8B4-1C26-7EEC-22D3D6E680DA}"/>
          </ac:spMkLst>
        </pc:spChg>
        <pc:spChg chg="add del">
          <ac:chgData name="Nguyen, Christina Thy" userId="S::ctn140230@utdallas.edu::494b2231-c39d-4643-b21e-1192fef1c908" providerId="AD" clId="Web-{B8655928-BCF5-4C12-AEE1-A23C8E22C12C}" dt="2023-11-30T16:57:35.479" v="97"/>
          <ac:spMkLst>
            <pc:docMk/>
            <pc:sldMk cId="3187252299" sldId="268"/>
            <ac:spMk id="30" creationId="{5AA4F2E6-C9E1-359F-FAB8-8E34321074B0}"/>
          </ac:spMkLst>
        </pc:spChg>
        <pc:spChg chg="add del">
          <ac:chgData name="Nguyen, Christina Thy" userId="S::ctn140230@utdallas.edu::494b2231-c39d-4643-b21e-1192fef1c908" providerId="AD" clId="Web-{B8655928-BCF5-4C12-AEE1-A23C8E22C12C}" dt="2023-11-30T16:57:36.963" v="99"/>
          <ac:spMkLst>
            <pc:docMk/>
            <pc:sldMk cId="3187252299" sldId="268"/>
            <ac:spMk id="32" creationId="{AC1DE9E0-67EC-4D54-808F-5601F5D5A937}"/>
          </ac:spMkLst>
        </pc:spChg>
        <pc:spChg chg="add del">
          <ac:chgData name="Nguyen, Christina Thy" userId="S::ctn140230@utdallas.edu::494b2231-c39d-4643-b21e-1192fef1c908" providerId="AD" clId="Web-{B8655928-BCF5-4C12-AEE1-A23C8E22C12C}" dt="2023-11-30T16:57:36.963" v="99"/>
          <ac:spMkLst>
            <pc:docMk/>
            <pc:sldMk cId="3187252299" sldId="268"/>
            <ac:spMk id="33" creationId="{EBBC9B49-BD2F-9734-23B4-8E330906561A}"/>
          </ac:spMkLst>
        </pc:spChg>
        <pc:spChg chg="add del">
          <ac:chgData name="Nguyen, Christina Thy" userId="S::ctn140230@utdallas.edu::494b2231-c39d-4643-b21e-1192fef1c908" providerId="AD" clId="Web-{B8655928-BCF5-4C12-AEE1-A23C8E22C12C}" dt="2023-11-30T16:57:40.604" v="101"/>
          <ac:spMkLst>
            <pc:docMk/>
            <pc:sldMk cId="3187252299" sldId="268"/>
            <ac:spMk id="35" creationId="{E36BB3C5-822B-45E1-A81E-5CC3176C61A1}"/>
          </ac:spMkLst>
        </pc:spChg>
        <pc:spChg chg="add del">
          <ac:chgData name="Nguyen, Christina Thy" userId="S::ctn140230@utdallas.edu::494b2231-c39d-4643-b21e-1192fef1c908" providerId="AD" clId="Web-{B8655928-BCF5-4C12-AEE1-A23C8E22C12C}" dt="2023-11-30T16:57:40.604" v="101"/>
          <ac:spMkLst>
            <pc:docMk/>
            <pc:sldMk cId="3187252299" sldId="268"/>
            <ac:spMk id="36" creationId="{FB39ECA9-4CDE-4883-98E8-287E905E9F07}"/>
          </ac:spMkLst>
        </pc:spChg>
        <pc:spChg chg="add del">
          <ac:chgData name="Nguyen, Christina Thy" userId="S::ctn140230@utdallas.edu::494b2231-c39d-4643-b21e-1192fef1c908" providerId="AD" clId="Web-{B8655928-BCF5-4C12-AEE1-A23C8E22C12C}" dt="2023-11-30T16:57:40.604" v="101"/>
          <ac:spMkLst>
            <pc:docMk/>
            <pc:sldMk cId="3187252299" sldId="268"/>
            <ac:spMk id="37" creationId="{A67483D0-BAEB-4927-88AD-76F5DA8468DE}"/>
          </ac:spMkLst>
        </pc:spChg>
        <pc:spChg chg="add del">
          <ac:chgData name="Nguyen, Christina Thy" userId="S::ctn140230@utdallas.edu::494b2231-c39d-4643-b21e-1192fef1c908" providerId="AD" clId="Web-{B8655928-BCF5-4C12-AEE1-A23C8E22C12C}" dt="2023-11-30T16:57:40.604" v="101"/>
          <ac:spMkLst>
            <pc:docMk/>
            <pc:sldMk cId="3187252299" sldId="268"/>
            <ac:spMk id="38" creationId="{0DBB7B12-4298-4CFB-B539-44A91C930328}"/>
          </ac:spMkLst>
        </pc:spChg>
        <pc:spChg chg="add del">
          <ac:chgData name="Nguyen, Christina Thy" userId="S::ctn140230@utdallas.edu::494b2231-c39d-4643-b21e-1192fef1c908" providerId="AD" clId="Web-{B8655928-BCF5-4C12-AEE1-A23C8E22C12C}" dt="2023-11-30T16:57:50.151" v="103"/>
          <ac:spMkLst>
            <pc:docMk/>
            <pc:sldMk cId="3187252299" sldId="268"/>
            <ac:spMk id="40" creationId="{A9F529C3-C941-49FD-8C67-82F134F64BDB}"/>
          </ac:spMkLst>
        </pc:spChg>
        <pc:spChg chg="add del">
          <ac:chgData name="Nguyen, Christina Thy" userId="S::ctn140230@utdallas.edu::494b2231-c39d-4643-b21e-1192fef1c908" providerId="AD" clId="Web-{B8655928-BCF5-4C12-AEE1-A23C8E22C12C}" dt="2023-11-30T16:57:50.151" v="103"/>
          <ac:spMkLst>
            <pc:docMk/>
            <pc:sldMk cId="3187252299" sldId="268"/>
            <ac:spMk id="41" creationId="{20586029-32A0-47E5-9AEC-AE3ABA6B94D0}"/>
          </ac:spMkLst>
        </pc:spChg>
        <pc:spChg chg="add">
          <ac:chgData name="Nguyen, Christina Thy" userId="S::ctn140230@utdallas.edu::494b2231-c39d-4643-b21e-1192fef1c908" providerId="AD" clId="Web-{B8655928-BCF5-4C12-AEE1-A23C8E22C12C}" dt="2023-11-30T16:59:15.545" v="122"/>
          <ac:spMkLst>
            <pc:docMk/>
            <pc:sldMk cId="3187252299" sldId="268"/>
            <ac:spMk id="52" creationId="{A9F529C3-C941-49FD-8C67-82F134F64BDB}"/>
          </ac:spMkLst>
        </pc:spChg>
        <pc:spChg chg="add">
          <ac:chgData name="Nguyen, Christina Thy" userId="S::ctn140230@utdallas.edu::494b2231-c39d-4643-b21e-1192fef1c908" providerId="AD" clId="Web-{B8655928-BCF5-4C12-AEE1-A23C8E22C12C}" dt="2023-11-30T16:59:15.545" v="122"/>
          <ac:spMkLst>
            <pc:docMk/>
            <pc:sldMk cId="3187252299" sldId="268"/>
            <ac:spMk id="54" creationId="{20586029-32A0-47E5-9AEC-AE3ABA6B94D0}"/>
          </ac:spMkLst>
        </pc:spChg>
        <pc:graphicFrameChg chg="add del mod ord modGraphic">
          <ac:chgData name="Nguyen, Christina Thy" userId="S::ctn140230@utdallas.edu::494b2231-c39d-4643-b21e-1192fef1c908" providerId="AD" clId="Web-{B8655928-BCF5-4C12-AEE1-A23C8E22C12C}" dt="2023-11-30T16:58:39.700" v="113"/>
          <ac:graphicFrameMkLst>
            <pc:docMk/>
            <pc:sldMk cId="3187252299" sldId="268"/>
            <ac:graphicFrameMk id="12" creationId="{D2C8B994-4A12-F400-592B-D3962DBBAF6E}"/>
          </ac:graphicFrameMkLst>
        </pc:graphicFrameChg>
        <pc:picChg chg="add del mod">
          <ac:chgData name="Nguyen, Christina Thy" userId="S::ctn140230@utdallas.edu::494b2231-c39d-4643-b21e-1192fef1c908" providerId="AD" clId="Web-{B8655928-BCF5-4C12-AEE1-A23C8E22C12C}" dt="2023-11-30T16:56:11.413" v="54"/>
          <ac:picMkLst>
            <pc:docMk/>
            <pc:sldMk cId="3187252299" sldId="268"/>
            <ac:picMk id="3" creationId="{7578D205-6742-3217-0757-8DE9B90F3AB2}"/>
          </ac:picMkLst>
        </pc:picChg>
        <pc:picChg chg="del">
          <ac:chgData name="Nguyen, Christina Thy" userId="S::ctn140230@utdallas.edu::494b2231-c39d-4643-b21e-1192fef1c908" providerId="AD" clId="Web-{B8655928-BCF5-4C12-AEE1-A23C8E22C12C}" dt="2023-11-30T16:57:15.587" v="81"/>
          <ac:picMkLst>
            <pc:docMk/>
            <pc:sldMk cId="3187252299" sldId="268"/>
            <ac:picMk id="4" creationId="{EF185363-353B-CD79-F4BF-F7F598FE62FE}"/>
          </ac:picMkLst>
        </pc:picChg>
        <pc:picChg chg="add del mod ord">
          <ac:chgData name="Nguyen, Christina Thy" userId="S::ctn140230@utdallas.edu::494b2231-c39d-4643-b21e-1192fef1c908" providerId="AD" clId="Web-{B8655928-BCF5-4C12-AEE1-A23C8E22C12C}" dt="2023-11-30T16:58:52.060" v="119"/>
          <ac:picMkLst>
            <pc:docMk/>
            <pc:sldMk cId="3187252299" sldId="268"/>
            <ac:picMk id="5" creationId="{BAE44697-1375-916C-3940-BBF7220EDAAC}"/>
          </ac:picMkLst>
        </pc:picChg>
        <pc:picChg chg="add del mod ord">
          <ac:chgData name="Nguyen, Christina Thy" userId="S::ctn140230@utdallas.edu::494b2231-c39d-4643-b21e-1192fef1c908" providerId="AD" clId="Web-{B8655928-BCF5-4C12-AEE1-A23C8E22C12C}" dt="2023-11-30T16:58:09.621" v="109"/>
          <ac:picMkLst>
            <pc:docMk/>
            <pc:sldMk cId="3187252299" sldId="268"/>
            <ac:picMk id="8" creationId="{B846D4A7-FE13-D496-4823-FF34E67EBE3D}"/>
          </ac:picMkLst>
        </pc:picChg>
        <pc:picChg chg="add del mod">
          <ac:chgData name="Nguyen, Christina Thy" userId="S::ctn140230@utdallas.edu::494b2231-c39d-4643-b21e-1192fef1c908" providerId="AD" clId="Web-{B8655928-BCF5-4C12-AEE1-A23C8E22C12C}" dt="2023-11-30T16:58:38.669" v="112"/>
          <ac:picMkLst>
            <pc:docMk/>
            <pc:sldMk cId="3187252299" sldId="268"/>
            <ac:picMk id="28" creationId="{ED54C928-BAFE-2769-87B5-5D07CBAF11BB}"/>
          </ac:picMkLst>
        </pc:picChg>
        <pc:picChg chg="add mod ord">
          <ac:chgData name="Nguyen, Christina Thy" userId="S::ctn140230@utdallas.edu::494b2231-c39d-4643-b21e-1192fef1c908" providerId="AD" clId="Web-{B8655928-BCF5-4C12-AEE1-A23C8E22C12C}" dt="2023-11-30T16:59:15.545" v="122"/>
          <ac:picMkLst>
            <pc:docMk/>
            <pc:sldMk cId="3187252299" sldId="268"/>
            <ac:picMk id="46" creationId="{FD85E37D-86A8-550A-C616-5AC444FF675F}"/>
          </ac:picMkLst>
        </pc:picChg>
        <pc:picChg chg="add mod">
          <ac:chgData name="Nguyen, Christina Thy" userId="S::ctn140230@utdallas.edu::494b2231-c39d-4643-b21e-1192fef1c908" providerId="AD" clId="Web-{B8655928-BCF5-4C12-AEE1-A23C8E22C12C}" dt="2023-11-30T16:59:15.545" v="122"/>
          <ac:picMkLst>
            <pc:docMk/>
            <pc:sldMk cId="3187252299" sldId="268"/>
            <ac:picMk id="47" creationId="{67185D70-71E2-4CC8-7846-9B5ABC59DC8E}"/>
          </ac:picMkLst>
        </pc:picChg>
        <pc:cxnChg chg="add del">
          <ac:chgData name="Nguyen, Christina Thy" userId="S::ctn140230@utdallas.edu::494b2231-c39d-4643-b21e-1192fef1c908" providerId="AD" clId="Web-{B8655928-BCF5-4C12-AEE1-A23C8E22C12C}" dt="2023-11-30T16:57:30.650" v="87"/>
          <ac:cxnSpMkLst>
            <pc:docMk/>
            <pc:sldMk cId="3187252299" sldId="268"/>
            <ac:cxnSpMk id="17" creationId="{8C730EAB-A532-4295-A302-FB4B90DB9F5E}"/>
          </ac:cxnSpMkLst>
        </pc:cxnChg>
        <pc:cxnChg chg="add del">
          <ac:chgData name="Nguyen, Christina Thy" userId="S::ctn140230@utdallas.edu::494b2231-c39d-4643-b21e-1192fef1c908" providerId="AD" clId="Web-{B8655928-BCF5-4C12-AEE1-A23C8E22C12C}" dt="2023-11-30T16:57:32.494" v="91"/>
          <ac:cxnSpMkLst>
            <pc:docMk/>
            <pc:sldMk cId="3187252299" sldId="268"/>
            <ac:cxnSpMk id="21" creationId="{4D56677B-C0B7-4DAC-ACAD-8054FF1B599A}"/>
          </ac:cxnSpMkLst>
        </pc:cxnChg>
        <pc:cxnChg chg="add del">
          <ac:chgData name="Nguyen, Christina Thy" userId="S::ctn140230@utdallas.edu::494b2231-c39d-4643-b21e-1192fef1c908" providerId="AD" clId="Web-{B8655928-BCF5-4C12-AEE1-A23C8E22C12C}" dt="2023-11-30T16:57:50.151" v="103"/>
          <ac:cxnSpMkLst>
            <pc:docMk/>
            <pc:sldMk cId="3187252299" sldId="268"/>
            <ac:cxnSpMk id="42" creationId="{8C730EAB-A532-4295-A302-FB4B90DB9F5E}"/>
          </ac:cxnSpMkLst>
        </pc:cxnChg>
        <pc:cxnChg chg="add">
          <ac:chgData name="Nguyen, Christina Thy" userId="S::ctn140230@utdallas.edu::494b2231-c39d-4643-b21e-1192fef1c908" providerId="AD" clId="Web-{B8655928-BCF5-4C12-AEE1-A23C8E22C12C}" dt="2023-11-30T16:59:15.545" v="122"/>
          <ac:cxnSpMkLst>
            <pc:docMk/>
            <pc:sldMk cId="3187252299" sldId="268"/>
            <ac:cxnSpMk id="56" creationId="{8C730EAB-A532-4295-A302-FB4B90DB9F5E}"/>
          </ac:cxnSpMkLst>
        </pc:cxnChg>
      </pc:sldChg>
      <pc:sldChg chg="mod">
        <pc:chgData name="Nguyen, Christina Thy" userId="S::ctn140230@utdallas.edu::494b2231-c39d-4643-b21e-1192fef1c908" providerId="AD" clId="Web-{B8655928-BCF5-4C12-AEE1-A23C8E22C12C}" dt="2023-11-30T17:01:15.706" v="134"/>
        <pc:sldMkLst>
          <pc:docMk/>
          <pc:sldMk cId="2932286664" sldId="269"/>
        </pc:sldMkLst>
      </pc:sldChg>
      <pc:sldChg chg="addSp delSp modSp new del mod ord setBg modClrScheme modShow chgLayout">
        <pc:chgData name="Nguyen, Christina Thy" userId="S::ctn140230@utdallas.edu::494b2231-c39d-4643-b21e-1192fef1c908" providerId="AD" clId="Web-{B8655928-BCF5-4C12-AEE1-A23C8E22C12C}" dt="2023-11-30T16:51:34.309" v="34"/>
        <pc:sldMkLst>
          <pc:docMk/>
          <pc:sldMk cId="387186774" sldId="270"/>
        </pc:sldMkLst>
        <pc:spChg chg="del">
          <ac:chgData name="Nguyen, Christina Thy" userId="S::ctn140230@utdallas.edu::494b2231-c39d-4643-b21e-1192fef1c908" providerId="AD" clId="Web-{B8655928-BCF5-4C12-AEE1-A23C8E22C12C}" dt="2023-11-30T16:49:26.335" v="4"/>
          <ac:spMkLst>
            <pc:docMk/>
            <pc:sldMk cId="387186774" sldId="270"/>
            <ac:spMk id="2" creationId="{DF5E8A2F-90E7-5D15-1343-A38B30FB09DE}"/>
          </ac:spMkLst>
        </pc:spChg>
        <pc:spChg chg="del">
          <ac:chgData name="Nguyen, Christina Thy" userId="S::ctn140230@utdallas.edu::494b2231-c39d-4643-b21e-1192fef1c908" providerId="AD" clId="Web-{B8655928-BCF5-4C12-AEE1-A23C8E22C12C}" dt="2023-11-30T16:49:26.335" v="4"/>
          <ac:spMkLst>
            <pc:docMk/>
            <pc:sldMk cId="387186774" sldId="270"/>
            <ac:spMk id="3" creationId="{086E0D21-C6BD-6C11-5607-0E648668AFB1}"/>
          </ac:spMkLst>
        </pc:spChg>
        <pc:spChg chg="add del">
          <ac:chgData name="Nguyen, Christina Thy" userId="S::ctn140230@utdallas.edu::494b2231-c39d-4643-b21e-1192fef1c908" providerId="AD" clId="Web-{B8655928-BCF5-4C12-AEE1-A23C8E22C12C}" dt="2023-11-30T16:49:52.321" v="17"/>
          <ac:spMkLst>
            <pc:docMk/>
            <pc:sldMk cId="387186774" sldId="270"/>
            <ac:spMk id="7" creationId="{AB8C311F-7253-4AED-9701-7FC0708C41C7}"/>
          </ac:spMkLst>
        </pc:spChg>
        <pc:spChg chg="add del">
          <ac:chgData name="Nguyen, Christina Thy" userId="S::ctn140230@utdallas.edu::494b2231-c39d-4643-b21e-1192fef1c908" providerId="AD" clId="Web-{B8655928-BCF5-4C12-AEE1-A23C8E22C12C}" dt="2023-11-30T16:49:52.321" v="17"/>
          <ac:spMkLst>
            <pc:docMk/>
            <pc:sldMk cId="387186774" sldId="270"/>
            <ac:spMk id="8" creationId="{E2384209-CB15-4CDF-9D31-C44FD9A3F20D}"/>
          </ac:spMkLst>
        </pc:spChg>
        <pc:spChg chg="add del">
          <ac:chgData name="Nguyen, Christina Thy" userId="S::ctn140230@utdallas.edu::494b2231-c39d-4643-b21e-1192fef1c908" providerId="AD" clId="Web-{B8655928-BCF5-4C12-AEE1-A23C8E22C12C}" dt="2023-11-30T16:49:52.321" v="17"/>
          <ac:spMkLst>
            <pc:docMk/>
            <pc:sldMk cId="387186774" sldId="270"/>
            <ac:spMk id="9" creationId="{2633B3B5-CC90-43F0-8714-D31D1F3F0209}"/>
          </ac:spMkLst>
        </pc:spChg>
        <pc:spChg chg="add del">
          <ac:chgData name="Nguyen, Christina Thy" userId="S::ctn140230@utdallas.edu::494b2231-c39d-4643-b21e-1192fef1c908" providerId="AD" clId="Web-{B8655928-BCF5-4C12-AEE1-A23C8E22C12C}" dt="2023-11-30T16:49:48.992" v="11"/>
          <ac:spMkLst>
            <pc:docMk/>
            <pc:sldMk cId="387186774" sldId="270"/>
            <ac:spMk id="10" creationId="{42A4FC2C-047E-45A5-965D-8E1E3BF09BC6}"/>
          </ac:spMkLst>
        </pc:spChg>
        <pc:spChg chg="add del">
          <ac:chgData name="Nguyen, Christina Thy" userId="S::ctn140230@utdallas.edu::494b2231-c39d-4643-b21e-1192fef1c908" providerId="AD" clId="Web-{B8655928-BCF5-4C12-AEE1-A23C8E22C12C}" dt="2023-11-30T16:49:52.321" v="17"/>
          <ac:spMkLst>
            <pc:docMk/>
            <pc:sldMk cId="387186774" sldId="270"/>
            <ac:spMk id="11" creationId="{A8D57A06-A426-446D-B02C-A2DC6B62E45E}"/>
          </ac:spMkLst>
        </pc:spChg>
        <pc:spChg chg="add del">
          <ac:chgData name="Nguyen, Christina Thy" userId="S::ctn140230@utdallas.edu::494b2231-c39d-4643-b21e-1192fef1c908" providerId="AD" clId="Web-{B8655928-BCF5-4C12-AEE1-A23C8E22C12C}" dt="2023-11-30T16:49:49.820" v="13"/>
          <ac:spMkLst>
            <pc:docMk/>
            <pc:sldMk cId="387186774" sldId="270"/>
            <ac:spMk id="12" creationId="{83C98ABE-055B-441F-B07E-44F97F083C39}"/>
          </ac:spMkLst>
        </pc:spChg>
        <pc:spChg chg="add del">
          <ac:chgData name="Nguyen, Christina Thy" userId="S::ctn140230@utdallas.edu::494b2231-c39d-4643-b21e-1192fef1c908" providerId="AD" clId="Web-{B8655928-BCF5-4C12-AEE1-A23C8E22C12C}" dt="2023-11-30T16:49:49.820" v="13"/>
          <ac:spMkLst>
            <pc:docMk/>
            <pc:sldMk cId="387186774" sldId="270"/>
            <ac:spMk id="13" creationId="{F3060C83-F051-4F0E-ABAD-AA0DFC48B218}"/>
          </ac:spMkLst>
        </pc:spChg>
        <pc:spChg chg="add del">
          <ac:chgData name="Nguyen, Christina Thy" userId="S::ctn140230@utdallas.edu::494b2231-c39d-4643-b21e-1192fef1c908" providerId="AD" clId="Web-{B8655928-BCF5-4C12-AEE1-A23C8E22C12C}" dt="2023-11-30T16:49:49.820" v="13"/>
          <ac:spMkLst>
            <pc:docMk/>
            <pc:sldMk cId="387186774" sldId="270"/>
            <ac:spMk id="14" creationId="{29FDB030-9B49-4CED-8CCD-4D99382388AC}"/>
          </ac:spMkLst>
        </pc:spChg>
        <pc:spChg chg="add del">
          <ac:chgData name="Nguyen, Christina Thy" userId="S::ctn140230@utdallas.edu::494b2231-c39d-4643-b21e-1192fef1c908" providerId="AD" clId="Web-{B8655928-BCF5-4C12-AEE1-A23C8E22C12C}" dt="2023-11-30T16:49:49.820" v="13"/>
          <ac:spMkLst>
            <pc:docMk/>
            <pc:sldMk cId="387186774" sldId="270"/>
            <ac:spMk id="16" creationId="{3783CA14-24A1-485C-8B30-D6A5D87987AD}"/>
          </ac:spMkLst>
        </pc:spChg>
        <pc:spChg chg="add del">
          <ac:chgData name="Nguyen, Christina Thy" userId="S::ctn140230@utdallas.edu::494b2231-c39d-4643-b21e-1192fef1c908" providerId="AD" clId="Web-{B8655928-BCF5-4C12-AEE1-A23C8E22C12C}" dt="2023-11-30T16:49:49.820" v="13"/>
          <ac:spMkLst>
            <pc:docMk/>
            <pc:sldMk cId="387186774" sldId="270"/>
            <ac:spMk id="18" creationId="{9A97C86A-04D6-40F7-AE84-31AB43E6A846}"/>
          </ac:spMkLst>
        </pc:spChg>
        <pc:spChg chg="add del">
          <ac:chgData name="Nguyen, Christina Thy" userId="S::ctn140230@utdallas.edu::494b2231-c39d-4643-b21e-1192fef1c908" providerId="AD" clId="Web-{B8655928-BCF5-4C12-AEE1-A23C8E22C12C}" dt="2023-11-30T16:49:53.102" v="19"/>
          <ac:spMkLst>
            <pc:docMk/>
            <pc:sldMk cId="387186774" sldId="270"/>
            <ac:spMk id="19" creationId="{D153EDB2-4AAD-43F4-AE78-4D326C813369}"/>
          </ac:spMkLst>
        </pc:spChg>
        <pc:spChg chg="add del">
          <ac:chgData name="Nguyen, Christina Thy" userId="S::ctn140230@utdallas.edu::494b2231-c39d-4643-b21e-1192fef1c908" providerId="AD" clId="Web-{B8655928-BCF5-4C12-AEE1-A23C8E22C12C}" dt="2023-11-30T16:49:49.820" v="13"/>
          <ac:spMkLst>
            <pc:docMk/>
            <pc:sldMk cId="387186774" sldId="270"/>
            <ac:spMk id="20" creationId="{FF9F2414-84E8-453E-B1F3-389FDE8192D9}"/>
          </ac:spMkLst>
        </pc:spChg>
        <pc:spChg chg="add del">
          <ac:chgData name="Nguyen, Christina Thy" userId="S::ctn140230@utdallas.edu::494b2231-c39d-4643-b21e-1192fef1c908" providerId="AD" clId="Web-{B8655928-BCF5-4C12-AEE1-A23C8E22C12C}" dt="2023-11-30T16:49:49.820" v="13"/>
          <ac:spMkLst>
            <pc:docMk/>
            <pc:sldMk cId="387186774" sldId="270"/>
            <ac:spMk id="22" creationId="{3ECA69A1-7536-43AC-85EF-C7106179F5ED}"/>
          </ac:spMkLst>
        </pc:spChg>
        <pc:spChg chg="add del">
          <ac:chgData name="Nguyen, Christina Thy" userId="S::ctn140230@utdallas.edu::494b2231-c39d-4643-b21e-1192fef1c908" providerId="AD" clId="Web-{B8655928-BCF5-4C12-AEE1-A23C8E22C12C}" dt="2023-11-30T16:49:54.399" v="21"/>
          <ac:spMkLst>
            <pc:docMk/>
            <pc:sldMk cId="387186774" sldId="270"/>
            <ac:spMk id="27" creationId="{1500B4A4-B1F1-41EA-886A-B8A210DBCA3B}"/>
          </ac:spMkLst>
        </pc:spChg>
        <pc:spChg chg="add del">
          <ac:chgData name="Nguyen, Christina Thy" userId="S::ctn140230@utdallas.edu::494b2231-c39d-4643-b21e-1192fef1c908" providerId="AD" clId="Web-{B8655928-BCF5-4C12-AEE1-A23C8E22C12C}" dt="2023-11-30T16:49:54.399" v="21"/>
          <ac:spMkLst>
            <pc:docMk/>
            <pc:sldMk cId="387186774" sldId="270"/>
            <ac:spMk id="28" creationId="{5E55A99C-0BDC-4DBE-8E40-9FA66F629FA1}"/>
          </ac:spMkLst>
        </pc:spChg>
        <pc:spChg chg="add del">
          <ac:chgData name="Nguyen, Christina Thy" userId="S::ctn140230@utdallas.edu::494b2231-c39d-4643-b21e-1192fef1c908" providerId="AD" clId="Web-{B8655928-BCF5-4C12-AEE1-A23C8E22C12C}" dt="2023-11-30T16:49:55.227" v="23"/>
          <ac:spMkLst>
            <pc:docMk/>
            <pc:sldMk cId="387186774" sldId="270"/>
            <ac:spMk id="30" creationId="{22F15A2D-2324-487D-A02A-BF46C5C580EB}"/>
          </ac:spMkLst>
        </pc:spChg>
        <pc:spChg chg="add del">
          <ac:chgData name="Nguyen, Christina Thy" userId="S::ctn140230@utdallas.edu::494b2231-c39d-4643-b21e-1192fef1c908" providerId="AD" clId="Web-{B8655928-BCF5-4C12-AEE1-A23C8E22C12C}" dt="2023-11-30T16:49:55.227" v="23"/>
          <ac:spMkLst>
            <pc:docMk/>
            <pc:sldMk cId="387186774" sldId="270"/>
            <ac:spMk id="31" creationId="{17A7F34E-D418-47E2-9F86-2C45BBC31210}"/>
          </ac:spMkLst>
        </pc:spChg>
        <pc:spChg chg="add del">
          <ac:chgData name="Nguyen, Christina Thy" userId="S::ctn140230@utdallas.edu::494b2231-c39d-4643-b21e-1192fef1c908" providerId="AD" clId="Web-{B8655928-BCF5-4C12-AEE1-A23C8E22C12C}" dt="2023-11-30T16:49:55.227" v="23"/>
          <ac:spMkLst>
            <pc:docMk/>
            <pc:sldMk cId="387186774" sldId="270"/>
            <ac:spMk id="32" creationId="{2AEAFA59-923A-4F54-8B49-44C970BCC323}"/>
          </ac:spMkLst>
        </pc:spChg>
        <pc:spChg chg="add del">
          <ac:chgData name="Nguyen, Christina Thy" userId="S::ctn140230@utdallas.edu::494b2231-c39d-4643-b21e-1192fef1c908" providerId="AD" clId="Web-{B8655928-BCF5-4C12-AEE1-A23C8E22C12C}" dt="2023-11-30T16:49:57.696" v="25"/>
          <ac:spMkLst>
            <pc:docMk/>
            <pc:sldMk cId="387186774" sldId="270"/>
            <ac:spMk id="34" creationId="{40A244AA-0CA0-4C3E-9031-DD26FF962448}"/>
          </ac:spMkLst>
        </pc:spChg>
        <pc:spChg chg="add del">
          <ac:chgData name="Nguyen, Christina Thy" userId="S::ctn140230@utdallas.edu::494b2231-c39d-4643-b21e-1192fef1c908" providerId="AD" clId="Web-{B8655928-BCF5-4C12-AEE1-A23C8E22C12C}" dt="2023-11-30T16:49:58.665" v="27"/>
          <ac:spMkLst>
            <pc:docMk/>
            <pc:sldMk cId="387186774" sldId="270"/>
            <ac:spMk id="40" creationId="{F3060C83-F051-4F0E-ABAD-AA0DFC48B218}"/>
          </ac:spMkLst>
        </pc:spChg>
        <pc:spChg chg="add del">
          <ac:chgData name="Nguyen, Christina Thy" userId="S::ctn140230@utdallas.edu::494b2231-c39d-4643-b21e-1192fef1c908" providerId="AD" clId="Web-{B8655928-BCF5-4C12-AEE1-A23C8E22C12C}" dt="2023-11-30T16:49:58.665" v="27"/>
          <ac:spMkLst>
            <pc:docMk/>
            <pc:sldMk cId="387186774" sldId="270"/>
            <ac:spMk id="41" creationId="{83C98ABE-055B-441F-B07E-44F97F083C39}"/>
          </ac:spMkLst>
        </pc:spChg>
        <pc:spChg chg="add del">
          <ac:chgData name="Nguyen, Christina Thy" userId="S::ctn140230@utdallas.edu::494b2231-c39d-4643-b21e-1192fef1c908" providerId="AD" clId="Web-{B8655928-BCF5-4C12-AEE1-A23C8E22C12C}" dt="2023-11-30T16:49:58.665" v="27"/>
          <ac:spMkLst>
            <pc:docMk/>
            <pc:sldMk cId="387186774" sldId="270"/>
            <ac:spMk id="42" creationId="{29FDB030-9B49-4CED-8CCD-4D99382388AC}"/>
          </ac:spMkLst>
        </pc:spChg>
        <pc:spChg chg="add del">
          <ac:chgData name="Nguyen, Christina Thy" userId="S::ctn140230@utdallas.edu::494b2231-c39d-4643-b21e-1192fef1c908" providerId="AD" clId="Web-{B8655928-BCF5-4C12-AEE1-A23C8E22C12C}" dt="2023-11-30T16:49:58.665" v="27"/>
          <ac:spMkLst>
            <pc:docMk/>
            <pc:sldMk cId="387186774" sldId="270"/>
            <ac:spMk id="43" creationId="{3783CA14-24A1-485C-8B30-D6A5D87987AD}"/>
          </ac:spMkLst>
        </pc:spChg>
        <pc:spChg chg="add del">
          <ac:chgData name="Nguyen, Christina Thy" userId="S::ctn140230@utdallas.edu::494b2231-c39d-4643-b21e-1192fef1c908" providerId="AD" clId="Web-{B8655928-BCF5-4C12-AEE1-A23C8E22C12C}" dt="2023-11-30T16:49:58.665" v="27"/>
          <ac:spMkLst>
            <pc:docMk/>
            <pc:sldMk cId="387186774" sldId="270"/>
            <ac:spMk id="44" creationId="{9A97C86A-04D6-40F7-AE84-31AB43E6A846}"/>
          </ac:spMkLst>
        </pc:spChg>
        <pc:spChg chg="add del">
          <ac:chgData name="Nguyen, Christina Thy" userId="S::ctn140230@utdallas.edu::494b2231-c39d-4643-b21e-1192fef1c908" providerId="AD" clId="Web-{B8655928-BCF5-4C12-AEE1-A23C8E22C12C}" dt="2023-11-30T16:49:58.665" v="27"/>
          <ac:spMkLst>
            <pc:docMk/>
            <pc:sldMk cId="387186774" sldId="270"/>
            <ac:spMk id="45" creationId="{FF9F2414-84E8-453E-B1F3-389FDE8192D9}"/>
          </ac:spMkLst>
        </pc:spChg>
        <pc:spChg chg="add del">
          <ac:chgData name="Nguyen, Christina Thy" userId="S::ctn140230@utdallas.edu::494b2231-c39d-4643-b21e-1192fef1c908" providerId="AD" clId="Web-{B8655928-BCF5-4C12-AEE1-A23C8E22C12C}" dt="2023-11-30T16:49:58.665" v="27"/>
          <ac:spMkLst>
            <pc:docMk/>
            <pc:sldMk cId="387186774" sldId="270"/>
            <ac:spMk id="46" creationId="{3ECA69A1-7536-43AC-85EF-C7106179F5ED}"/>
          </ac:spMkLst>
        </pc:spChg>
        <pc:grpChg chg="add del">
          <ac:chgData name="Nguyen, Christina Thy" userId="S::ctn140230@utdallas.edu::494b2231-c39d-4643-b21e-1192fef1c908" providerId="AD" clId="Web-{B8655928-BCF5-4C12-AEE1-A23C8E22C12C}" dt="2023-11-30T16:49:53.102" v="19"/>
          <ac:grpSpMkLst>
            <pc:docMk/>
            <pc:sldMk cId="387186774" sldId="270"/>
            <ac:grpSpMk id="21" creationId="{A3CB7779-72E2-4E92-AE18-6BBC335DD881}"/>
          </ac:grpSpMkLst>
        </pc:grpChg>
        <pc:grpChg chg="add del">
          <ac:chgData name="Nguyen, Christina Thy" userId="S::ctn140230@utdallas.edu::494b2231-c39d-4643-b21e-1192fef1c908" providerId="AD" clId="Web-{B8655928-BCF5-4C12-AEE1-A23C8E22C12C}" dt="2023-11-30T16:49:57.696" v="25"/>
          <ac:grpSpMkLst>
            <pc:docMk/>
            <pc:sldMk cId="387186774" sldId="270"/>
            <ac:grpSpMk id="37" creationId="{14A68079-DE1F-4253-ADBC-1819EE120762}"/>
          </ac:grpSpMkLst>
        </pc:grpChg>
        <pc:picChg chg="add del mod">
          <ac:chgData name="Nguyen, Christina Thy" userId="S::ctn140230@utdallas.edu::494b2231-c39d-4643-b21e-1192fef1c908" providerId="AD" clId="Web-{B8655928-BCF5-4C12-AEE1-A23C8E22C12C}" dt="2023-11-30T16:49:31.648" v="6"/>
          <ac:picMkLst>
            <pc:docMk/>
            <pc:sldMk cId="387186774" sldId="270"/>
            <ac:picMk id="4" creationId="{190A8BFD-6B6E-2734-D532-E4E8D0AE8001}"/>
          </ac:picMkLst>
        </pc:picChg>
        <pc:picChg chg="add del mod">
          <ac:chgData name="Nguyen, Christina Thy" userId="S::ctn140230@utdallas.edu::494b2231-c39d-4643-b21e-1192fef1c908" providerId="AD" clId="Web-{B8655928-BCF5-4C12-AEE1-A23C8E22C12C}" dt="2023-11-30T16:51:33.340" v="33"/>
          <ac:picMkLst>
            <pc:docMk/>
            <pc:sldMk cId="387186774" sldId="270"/>
            <ac:picMk id="5" creationId="{3BF26D15-C463-8DA2-7B75-F47A6DB3CA62}"/>
          </ac:picMkLst>
        </pc:picChg>
        <pc:cxnChg chg="add del">
          <ac:chgData name="Nguyen, Christina Thy" userId="S::ctn140230@utdallas.edu::494b2231-c39d-4643-b21e-1192fef1c908" providerId="AD" clId="Web-{B8655928-BCF5-4C12-AEE1-A23C8E22C12C}" dt="2023-11-30T16:49:57.696" v="25"/>
          <ac:cxnSpMkLst>
            <pc:docMk/>
            <pc:sldMk cId="387186774" sldId="270"/>
            <ac:cxnSpMk id="35" creationId="{2FF7197E-5B99-497E-81F4-BCD80DF6DB5A}"/>
          </ac:cxnSpMkLst>
        </pc:cxnChg>
        <pc:cxnChg chg="add del">
          <ac:chgData name="Nguyen, Christina Thy" userId="S::ctn140230@utdallas.edu::494b2231-c39d-4643-b21e-1192fef1c908" providerId="AD" clId="Web-{B8655928-BCF5-4C12-AEE1-A23C8E22C12C}" dt="2023-11-30T16:49:57.696" v="25"/>
          <ac:cxnSpMkLst>
            <pc:docMk/>
            <pc:sldMk cId="387186774" sldId="270"/>
            <ac:cxnSpMk id="36" creationId="{D1EF1E14-75A3-4DC6-BC65-D45BC22185FF}"/>
          </ac:cxnSpMkLst>
        </pc:cxnChg>
      </pc:sldChg>
      <pc:sldChg chg="new del">
        <pc:chgData name="Nguyen, Christina Thy" userId="S::ctn140230@utdallas.edu::494b2231-c39d-4643-b21e-1192fef1c908" providerId="AD" clId="Web-{B8655928-BCF5-4C12-AEE1-A23C8E22C12C}" dt="2023-11-30T16:59:51.453" v="125"/>
        <pc:sldMkLst>
          <pc:docMk/>
          <pc:sldMk cId="2833623608" sldId="270"/>
        </pc:sldMkLst>
      </pc:sldChg>
      <pc:sldMasterChg chg="mod setBg modSldLayout">
        <pc:chgData name="Nguyen, Christina Thy" userId="S::ctn140230@utdallas.edu::494b2231-c39d-4643-b21e-1192fef1c908" providerId="AD" clId="Web-{B8655928-BCF5-4C12-AEE1-A23C8E22C12C}" dt="2023-11-30T17:01:15.706" v="134"/>
        <pc:sldMasterMkLst>
          <pc:docMk/>
          <pc:sldMasterMk cId="2460954070" sldId="2147483660"/>
        </pc:sldMasterMkLst>
        <pc:sldLayoutChg chg="mod">
          <pc:chgData name="Nguyen, Christina Thy" userId="S::ctn140230@utdallas.edu::494b2231-c39d-4643-b21e-1192fef1c908" providerId="AD" clId="Web-{B8655928-BCF5-4C12-AEE1-A23C8E22C12C}" dt="2023-11-30T17:01:15.706" v="134"/>
          <pc:sldLayoutMkLst>
            <pc:docMk/>
            <pc:sldMasterMk cId="2460954070" sldId="2147483660"/>
            <pc:sldLayoutMk cId="2385387890" sldId="2147483661"/>
          </pc:sldLayoutMkLst>
        </pc:sldLayoutChg>
        <pc:sldLayoutChg chg="mod">
          <pc:chgData name="Nguyen, Christina Thy" userId="S::ctn140230@utdallas.edu::494b2231-c39d-4643-b21e-1192fef1c908" providerId="AD" clId="Web-{B8655928-BCF5-4C12-AEE1-A23C8E22C12C}" dt="2023-11-30T17:01:15.706" v="134"/>
          <pc:sldLayoutMkLst>
            <pc:docMk/>
            <pc:sldMasterMk cId="2460954070" sldId="2147483660"/>
            <pc:sldLayoutMk cId="949138452" sldId="2147483662"/>
          </pc:sldLayoutMkLst>
        </pc:sldLayoutChg>
        <pc:sldLayoutChg chg="mod">
          <pc:chgData name="Nguyen, Christina Thy" userId="S::ctn140230@utdallas.edu::494b2231-c39d-4643-b21e-1192fef1c908" providerId="AD" clId="Web-{B8655928-BCF5-4C12-AEE1-A23C8E22C12C}" dt="2023-11-30T17:01:15.706" v="134"/>
          <pc:sldLayoutMkLst>
            <pc:docMk/>
            <pc:sldMasterMk cId="2460954070" sldId="2147483660"/>
            <pc:sldLayoutMk cId="2591524520" sldId="2147483663"/>
          </pc:sldLayoutMkLst>
        </pc:sldLayoutChg>
        <pc:sldLayoutChg chg="mod">
          <pc:chgData name="Nguyen, Christina Thy" userId="S::ctn140230@utdallas.edu::494b2231-c39d-4643-b21e-1192fef1c908" providerId="AD" clId="Web-{B8655928-BCF5-4C12-AEE1-A23C8E22C12C}" dt="2023-11-30T17:01:15.706" v="134"/>
          <pc:sldLayoutMkLst>
            <pc:docMk/>
            <pc:sldMasterMk cId="2460954070" sldId="2147483660"/>
            <pc:sldLayoutMk cId="1203092039" sldId="2147483664"/>
          </pc:sldLayoutMkLst>
        </pc:sldLayoutChg>
        <pc:sldLayoutChg chg="mod">
          <pc:chgData name="Nguyen, Christina Thy" userId="S::ctn140230@utdallas.edu::494b2231-c39d-4643-b21e-1192fef1c908" providerId="AD" clId="Web-{B8655928-BCF5-4C12-AEE1-A23C8E22C12C}" dt="2023-11-30T17:01:15.706" v="134"/>
          <pc:sldLayoutMkLst>
            <pc:docMk/>
            <pc:sldMasterMk cId="2460954070" sldId="2147483660"/>
            <pc:sldLayoutMk cId="3733172339" sldId="2147483665"/>
          </pc:sldLayoutMkLst>
        </pc:sldLayoutChg>
        <pc:sldLayoutChg chg="mod">
          <pc:chgData name="Nguyen, Christina Thy" userId="S::ctn140230@utdallas.edu::494b2231-c39d-4643-b21e-1192fef1c908" providerId="AD" clId="Web-{B8655928-BCF5-4C12-AEE1-A23C8E22C12C}" dt="2023-11-30T17:01:15.706" v="134"/>
          <pc:sldLayoutMkLst>
            <pc:docMk/>
            <pc:sldMasterMk cId="2460954070" sldId="2147483660"/>
            <pc:sldLayoutMk cId="3210312558" sldId="2147483666"/>
          </pc:sldLayoutMkLst>
        </pc:sldLayoutChg>
        <pc:sldLayoutChg chg="mod">
          <pc:chgData name="Nguyen, Christina Thy" userId="S::ctn140230@utdallas.edu::494b2231-c39d-4643-b21e-1192fef1c908" providerId="AD" clId="Web-{B8655928-BCF5-4C12-AEE1-A23C8E22C12C}" dt="2023-11-30T17:01:15.706" v="134"/>
          <pc:sldLayoutMkLst>
            <pc:docMk/>
            <pc:sldMasterMk cId="2460954070" sldId="2147483660"/>
            <pc:sldLayoutMk cId="3146388984" sldId="2147483667"/>
          </pc:sldLayoutMkLst>
        </pc:sldLayoutChg>
        <pc:sldLayoutChg chg="mod">
          <pc:chgData name="Nguyen, Christina Thy" userId="S::ctn140230@utdallas.edu::494b2231-c39d-4643-b21e-1192fef1c908" providerId="AD" clId="Web-{B8655928-BCF5-4C12-AEE1-A23C8E22C12C}" dt="2023-11-30T17:01:15.706" v="134"/>
          <pc:sldLayoutMkLst>
            <pc:docMk/>
            <pc:sldMasterMk cId="2460954070" sldId="2147483660"/>
            <pc:sldLayoutMk cId="3171841454" sldId="2147483668"/>
          </pc:sldLayoutMkLst>
        </pc:sldLayoutChg>
        <pc:sldLayoutChg chg="mod">
          <pc:chgData name="Nguyen, Christina Thy" userId="S::ctn140230@utdallas.edu::494b2231-c39d-4643-b21e-1192fef1c908" providerId="AD" clId="Web-{B8655928-BCF5-4C12-AEE1-A23C8E22C12C}" dt="2023-11-30T17:01:15.706" v="134"/>
          <pc:sldLayoutMkLst>
            <pc:docMk/>
            <pc:sldMasterMk cId="2460954070" sldId="2147483660"/>
            <pc:sldLayoutMk cId="1718958274" sldId="2147483669"/>
          </pc:sldLayoutMkLst>
        </pc:sldLayoutChg>
        <pc:sldLayoutChg chg="mod">
          <pc:chgData name="Nguyen, Christina Thy" userId="S::ctn140230@utdallas.edu::494b2231-c39d-4643-b21e-1192fef1c908" providerId="AD" clId="Web-{B8655928-BCF5-4C12-AEE1-A23C8E22C12C}" dt="2023-11-30T17:01:15.706" v="134"/>
          <pc:sldLayoutMkLst>
            <pc:docMk/>
            <pc:sldMasterMk cId="2460954070" sldId="2147483660"/>
            <pc:sldLayoutMk cId="2202905451" sldId="2147483670"/>
          </pc:sldLayoutMkLst>
        </pc:sldLayoutChg>
        <pc:sldLayoutChg chg="mod">
          <pc:chgData name="Nguyen, Christina Thy" userId="S::ctn140230@utdallas.edu::494b2231-c39d-4643-b21e-1192fef1c908" providerId="AD" clId="Web-{B8655928-BCF5-4C12-AEE1-A23C8E22C12C}" dt="2023-11-30T17:01:15.706" v="134"/>
          <pc:sldLayoutMkLst>
            <pc:docMk/>
            <pc:sldMasterMk cId="2460954070" sldId="2147483660"/>
            <pc:sldLayoutMk cId="3479445657" sldId="2147483671"/>
          </pc:sldLayoutMkLst>
        </pc:sldLayoutChg>
      </pc:sldMasterChg>
    </pc:docChg>
  </pc:docChgLst>
  <pc:docChgLst>
    <pc:chgData name="Arora, Pallavi" userId="S::pxa220043@utdallas.edu::e200167b-e1f7-4591-99aa-9dcd90577c97" providerId="AD" clId="Web-{76B3FEDA-1B97-4804-B4AF-6B395C333862}"/>
    <pc:docChg chg="addSld modSld">
      <pc:chgData name="Arora, Pallavi" userId="S::pxa220043@utdallas.edu::e200167b-e1f7-4591-99aa-9dcd90577c97" providerId="AD" clId="Web-{76B3FEDA-1B97-4804-B4AF-6B395C333862}" dt="2023-11-30T16:49:17.974" v="365" actId="20577"/>
      <pc:docMkLst>
        <pc:docMk/>
      </pc:docMkLst>
      <pc:sldChg chg="modSp modNotes">
        <pc:chgData name="Arora, Pallavi" userId="S::pxa220043@utdallas.edu::e200167b-e1f7-4591-99aa-9dcd90577c97" providerId="AD" clId="Web-{76B3FEDA-1B97-4804-B4AF-6B395C333862}" dt="2023-11-30T16:49:17.974" v="365" actId="20577"/>
        <pc:sldMkLst>
          <pc:docMk/>
          <pc:sldMk cId="2860635499" sldId="260"/>
        </pc:sldMkLst>
        <pc:spChg chg="mod">
          <ac:chgData name="Arora, Pallavi" userId="S::pxa220043@utdallas.edu::e200167b-e1f7-4591-99aa-9dcd90577c97" providerId="AD" clId="Web-{76B3FEDA-1B97-4804-B4AF-6B395C333862}" dt="2023-11-30T16:49:17.974" v="365" actId="20577"/>
          <ac:spMkLst>
            <pc:docMk/>
            <pc:sldMk cId="2860635499" sldId="260"/>
            <ac:spMk id="3" creationId="{FA066856-1B4B-DBE7-7295-8BFA3D9E2A28}"/>
          </ac:spMkLst>
        </pc:spChg>
      </pc:sldChg>
      <pc:sldChg chg="modSp new">
        <pc:chgData name="Arora, Pallavi" userId="S::pxa220043@utdallas.edu::e200167b-e1f7-4591-99aa-9dcd90577c97" providerId="AD" clId="Web-{76B3FEDA-1B97-4804-B4AF-6B395C333862}" dt="2023-11-30T15:56:14.933" v="345" actId="20577"/>
        <pc:sldMkLst>
          <pc:docMk/>
          <pc:sldMk cId="2932286664" sldId="269"/>
        </pc:sldMkLst>
        <pc:spChg chg="mod">
          <ac:chgData name="Arora, Pallavi" userId="S::pxa220043@utdallas.edu::e200167b-e1f7-4591-99aa-9dcd90577c97" providerId="AD" clId="Web-{76B3FEDA-1B97-4804-B4AF-6B395C333862}" dt="2023-11-30T15:53:31.489" v="208" actId="20577"/>
          <ac:spMkLst>
            <pc:docMk/>
            <pc:sldMk cId="2932286664" sldId="269"/>
            <ac:spMk id="2" creationId="{3FA4C79A-656B-6E0A-7722-C1C213592FE7}"/>
          </ac:spMkLst>
        </pc:spChg>
        <pc:spChg chg="mod">
          <ac:chgData name="Arora, Pallavi" userId="S::pxa220043@utdallas.edu::e200167b-e1f7-4591-99aa-9dcd90577c97" providerId="AD" clId="Web-{76B3FEDA-1B97-4804-B4AF-6B395C333862}" dt="2023-11-30T15:56:14.933" v="345" actId="20577"/>
          <ac:spMkLst>
            <pc:docMk/>
            <pc:sldMk cId="2932286664" sldId="269"/>
            <ac:spMk id="3" creationId="{542F8780-5859-0C77-D2EC-6A100EA8439A}"/>
          </ac:spMkLst>
        </pc:spChg>
      </pc:sldChg>
    </pc:docChg>
  </pc:docChgLst>
  <pc:docChgLst>
    <pc:chgData name="Nguyen, Christina Thy" userId="S::ctn140230@utdallas.edu::494b2231-c39d-4643-b21e-1192fef1c908" providerId="AD" clId="Web-{0D0D0CE8-48D6-42EE-B258-5132CDC8BE0F}"/>
    <pc:docChg chg="modSld">
      <pc:chgData name="Nguyen, Christina Thy" userId="S::ctn140230@utdallas.edu::494b2231-c39d-4643-b21e-1192fef1c908" providerId="AD" clId="Web-{0D0D0CE8-48D6-42EE-B258-5132CDC8BE0F}" dt="2023-11-30T17:59:06.645" v="6" actId="20577"/>
      <pc:docMkLst>
        <pc:docMk/>
      </pc:docMkLst>
      <pc:sldChg chg="modSp">
        <pc:chgData name="Nguyen, Christina Thy" userId="S::ctn140230@utdallas.edu::494b2231-c39d-4643-b21e-1192fef1c908" providerId="AD" clId="Web-{0D0D0CE8-48D6-42EE-B258-5132CDC8BE0F}" dt="2023-11-30T17:59:06.645" v="6" actId="20577"/>
        <pc:sldMkLst>
          <pc:docMk/>
          <pc:sldMk cId="3878495616" sldId="263"/>
        </pc:sldMkLst>
        <pc:spChg chg="mod">
          <ac:chgData name="Nguyen, Christina Thy" userId="S::ctn140230@utdallas.edu::494b2231-c39d-4643-b21e-1192fef1c908" providerId="AD" clId="Web-{0D0D0CE8-48D6-42EE-B258-5132CDC8BE0F}" dt="2023-11-30T17:59:06.645" v="6" actId="20577"/>
          <ac:spMkLst>
            <pc:docMk/>
            <pc:sldMk cId="3878495616" sldId="263"/>
            <ac:spMk id="3" creationId="{C80D0DF1-BA5F-0268-59E8-EE2B234903F1}"/>
          </ac:spMkLst>
        </pc:spChg>
      </pc:sldChg>
    </pc:docChg>
  </pc:docChgLst>
  <pc:docChgLst>
    <pc:chgData name="Radhakrishnan, Mira" userId="S::mxr220049@utdallas.edu::75667160-acc7-4f82-a21c-46c76f2a54e9" providerId="AD" clId="Web-{2A9BEBFF-6DC5-45CB-8EFC-E58907D68E30}"/>
    <pc:docChg chg="modSld">
      <pc:chgData name="Radhakrishnan, Mira" userId="S::mxr220049@utdallas.edu::75667160-acc7-4f82-a21c-46c76f2a54e9" providerId="AD" clId="Web-{2A9BEBFF-6DC5-45CB-8EFC-E58907D68E30}" dt="2023-11-30T19:12:42.656" v="1"/>
      <pc:docMkLst>
        <pc:docMk/>
      </pc:docMkLst>
      <pc:sldChg chg="mod setBg">
        <pc:chgData name="Radhakrishnan, Mira" userId="S::mxr220049@utdallas.edu::75667160-acc7-4f82-a21c-46c76f2a54e9" providerId="AD" clId="Web-{2A9BEBFF-6DC5-45CB-8EFC-E58907D68E30}" dt="2023-11-30T19:12:42.656" v="1"/>
        <pc:sldMkLst>
          <pc:docMk/>
          <pc:sldMk cId="2161689202" sldId="264"/>
        </pc:sldMkLst>
      </pc:sldChg>
    </pc:docChg>
  </pc:docChgLst>
  <pc:docChgLst>
    <pc:chgData name="Nguyen, Christina Thy" userId="S::ctn140230@utdallas.edu::494b2231-c39d-4643-b21e-1192fef1c908" providerId="AD" clId="Web-{37B8923B-E7E1-47A8-BE3B-060229A73E21}"/>
    <pc:docChg chg="modSld">
      <pc:chgData name="Nguyen, Christina Thy" userId="S::ctn140230@utdallas.edu::494b2231-c39d-4643-b21e-1192fef1c908" providerId="AD" clId="Web-{37B8923B-E7E1-47A8-BE3B-060229A73E21}" dt="2023-11-30T17:16:16.392" v="97"/>
      <pc:docMkLst>
        <pc:docMk/>
      </pc:docMkLst>
      <pc:sldChg chg="modNotes">
        <pc:chgData name="Nguyen, Christina Thy" userId="S::ctn140230@utdallas.edu::494b2231-c39d-4643-b21e-1192fef1c908" providerId="AD" clId="Web-{37B8923B-E7E1-47A8-BE3B-060229A73E21}" dt="2023-11-30T17:16:16.392" v="97"/>
        <pc:sldMkLst>
          <pc:docMk/>
          <pc:sldMk cId="2161689202" sldId="264"/>
        </pc:sldMkLst>
      </pc:sldChg>
      <pc:sldChg chg="addSp modSp">
        <pc:chgData name="Nguyen, Christina Thy" userId="S::ctn140230@utdallas.edu::494b2231-c39d-4643-b21e-1192fef1c908" providerId="AD" clId="Web-{37B8923B-E7E1-47A8-BE3B-060229A73E21}" dt="2023-11-30T17:14:38.795" v="93" actId="1076"/>
        <pc:sldMkLst>
          <pc:docMk/>
          <pc:sldMk cId="609945935" sldId="267"/>
        </pc:sldMkLst>
        <pc:graphicFrameChg chg="add mod modGraphic">
          <ac:chgData name="Nguyen, Christina Thy" userId="S::ctn140230@utdallas.edu::494b2231-c39d-4643-b21e-1192fef1c908" providerId="AD" clId="Web-{37B8923B-E7E1-47A8-BE3B-060229A73E21}" dt="2023-11-30T17:14:38.795" v="93" actId="1076"/>
          <ac:graphicFrameMkLst>
            <pc:docMk/>
            <pc:sldMk cId="609945935" sldId="267"/>
            <ac:graphicFrameMk id="4" creationId="{358A08F3-8FAB-5569-EE65-398441A34907}"/>
          </ac:graphicFrameMkLst>
        </pc:graphicFrameChg>
      </pc:sldChg>
    </pc:docChg>
  </pc:docChgLst>
  <pc:docChgLst>
    <pc:chgData name="Nguyen, Christina Thy" userId="S::ctn140230@utdallas.edu::494b2231-c39d-4643-b21e-1192fef1c908" providerId="AD" clId="Web-{64A35B9B-E63B-465F-B4E4-474AD17F8DD3}"/>
    <pc:docChg chg="modSld">
      <pc:chgData name="Nguyen, Christina Thy" userId="S::ctn140230@utdallas.edu::494b2231-c39d-4643-b21e-1192fef1c908" providerId="AD" clId="Web-{64A35B9B-E63B-465F-B4E4-474AD17F8DD3}" dt="2023-11-30T17:12:59.105" v="134"/>
      <pc:docMkLst>
        <pc:docMk/>
      </pc:docMkLst>
      <pc:sldChg chg="addSp delSp modSp mod setBg">
        <pc:chgData name="Nguyen, Christina Thy" userId="S::ctn140230@utdallas.edu::494b2231-c39d-4643-b21e-1192fef1c908" providerId="AD" clId="Web-{64A35B9B-E63B-465F-B4E4-474AD17F8DD3}" dt="2023-11-30T17:12:59.105" v="134"/>
        <pc:sldMkLst>
          <pc:docMk/>
          <pc:sldMk cId="2161689202" sldId="264"/>
        </pc:sldMkLst>
        <pc:spChg chg="del">
          <ac:chgData name="Nguyen, Christina Thy" userId="S::ctn140230@utdallas.edu::494b2231-c39d-4643-b21e-1192fef1c908" providerId="AD" clId="Web-{64A35B9B-E63B-465F-B4E4-474AD17F8DD3}" dt="2023-11-30T17:12:18.166" v="124"/>
          <ac:spMkLst>
            <pc:docMk/>
            <pc:sldMk cId="2161689202" sldId="264"/>
            <ac:spMk id="60" creationId="{01D0AF59-99C3-4251-AB9A-C966C6AD4400}"/>
          </ac:spMkLst>
        </pc:spChg>
        <pc:spChg chg="mod">
          <ac:chgData name="Nguyen, Christina Thy" userId="S::ctn140230@utdallas.edu::494b2231-c39d-4643-b21e-1192fef1c908" providerId="AD" clId="Web-{64A35B9B-E63B-465F-B4E4-474AD17F8DD3}" dt="2023-11-30T17:12:59.105" v="134"/>
          <ac:spMkLst>
            <pc:docMk/>
            <pc:sldMk cId="2161689202" sldId="264"/>
            <ac:spMk id="61" creationId="{1855405F-37A2-4869-9154-F8BE3BECE6C3}"/>
          </ac:spMkLst>
        </pc:spChg>
        <pc:spChg chg="add del">
          <ac:chgData name="Nguyen, Christina Thy" userId="S::ctn140230@utdallas.edu::494b2231-c39d-4643-b21e-1192fef1c908" providerId="AD" clId="Web-{64A35B9B-E63B-465F-B4E4-474AD17F8DD3}" dt="2023-11-30T17:12:59.105" v="134"/>
          <ac:spMkLst>
            <pc:docMk/>
            <pc:sldMk cId="2161689202" sldId="264"/>
            <ac:spMk id="66" creationId="{01D0AF59-99C3-4251-AB9A-C966C6AD4400}"/>
          </ac:spMkLst>
        </pc:spChg>
        <pc:spChg chg="add del">
          <ac:chgData name="Nguyen, Christina Thy" userId="S::ctn140230@utdallas.edu::494b2231-c39d-4643-b21e-1192fef1c908" providerId="AD" clId="Web-{64A35B9B-E63B-465F-B4E4-474AD17F8DD3}" dt="2023-11-30T17:12:59.105" v="134"/>
          <ac:spMkLst>
            <pc:docMk/>
            <pc:sldMk cId="2161689202" sldId="264"/>
            <ac:spMk id="68" creationId="{1855405F-37A2-4869-9154-F8BE3BECE6C3}"/>
          </ac:spMkLst>
        </pc:spChg>
        <pc:graphicFrameChg chg="add mod modGraphic">
          <ac:chgData name="Nguyen, Christina Thy" userId="S::ctn140230@utdallas.edu::494b2231-c39d-4643-b21e-1192fef1c908" providerId="AD" clId="Web-{64A35B9B-E63B-465F-B4E4-474AD17F8DD3}" dt="2023-11-30T17:12:59.105" v="134"/>
          <ac:graphicFrameMkLst>
            <pc:docMk/>
            <pc:sldMk cId="2161689202" sldId="264"/>
            <ac:graphicFrameMk id="2" creationId="{DC67F23B-33E6-133C-4B48-C830D7032128}"/>
          </ac:graphicFrameMkLst>
        </pc:graphicFrameChg>
        <pc:picChg chg="mod">
          <ac:chgData name="Nguyen, Christina Thy" userId="S::ctn140230@utdallas.edu::494b2231-c39d-4643-b21e-1192fef1c908" providerId="AD" clId="Web-{64A35B9B-E63B-465F-B4E4-474AD17F8DD3}" dt="2023-11-30T17:12:59.105" v="134"/>
          <ac:picMkLst>
            <pc:docMk/>
            <pc:sldMk cId="2161689202" sldId="264"/>
            <ac:picMk id="5" creationId="{B75AB388-3637-D685-E896-E6F7BACC3319}"/>
          </ac:picMkLst>
        </pc:picChg>
      </pc:sldChg>
    </pc:docChg>
  </pc:docChgLst>
  <pc:docChgLst>
    <pc:chgData name="Nednurkar, Suma" userId="S::sxn220122@utdallas.edu::a6b0d3f1-ea7c-42be-b4ca-478e8480234c" providerId="AD" clId="Web-{0A3010F1-4D26-44DA-A3B6-D7B3CF80AB93}"/>
    <pc:docChg chg="modSld">
      <pc:chgData name="Nednurkar, Suma" userId="S::sxn220122@utdallas.edu::a6b0d3f1-ea7c-42be-b4ca-478e8480234c" providerId="AD" clId="Web-{0A3010F1-4D26-44DA-A3B6-D7B3CF80AB93}" dt="2023-11-30T17:23:05.947" v="2" actId="20577"/>
      <pc:docMkLst>
        <pc:docMk/>
      </pc:docMkLst>
      <pc:sldChg chg="modSp">
        <pc:chgData name="Nednurkar, Suma" userId="S::sxn220122@utdallas.edu::a6b0d3f1-ea7c-42be-b4ca-478e8480234c" providerId="AD" clId="Web-{0A3010F1-4D26-44DA-A3B6-D7B3CF80AB93}" dt="2023-11-30T17:23:05.947" v="2" actId="20577"/>
        <pc:sldMkLst>
          <pc:docMk/>
          <pc:sldMk cId="3878495616" sldId="263"/>
        </pc:sldMkLst>
        <pc:spChg chg="mod">
          <ac:chgData name="Nednurkar, Suma" userId="S::sxn220122@utdallas.edu::a6b0d3f1-ea7c-42be-b4ca-478e8480234c" providerId="AD" clId="Web-{0A3010F1-4D26-44DA-A3B6-D7B3CF80AB93}" dt="2023-11-30T17:23:05.947" v="2" actId="20577"/>
          <ac:spMkLst>
            <pc:docMk/>
            <pc:sldMk cId="3878495616" sldId="263"/>
            <ac:spMk id="3" creationId="{C80D0DF1-BA5F-0268-59E8-EE2B234903F1}"/>
          </ac:spMkLst>
        </pc:spChg>
      </pc:sldChg>
    </pc:docChg>
  </pc:docChgLst>
  <pc:docChgLst>
    <pc:chgData name="Radhakrishnan, Mira" userId="S::mxr220049@utdallas.edu::75667160-acc7-4f82-a21c-46c76f2a54e9" providerId="AD" clId="Web-{5EE8D775-46D8-4096-BAFF-89E0D1DFA16C}"/>
    <pc:docChg chg="addSld modSld">
      <pc:chgData name="Radhakrishnan, Mira" userId="S::mxr220049@utdallas.edu::75667160-acc7-4f82-a21c-46c76f2a54e9" providerId="AD" clId="Web-{5EE8D775-46D8-4096-BAFF-89E0D1DFA16C}" dt="2023-11-30T15:26:38.130" v="77" actId="1076"/>
      <pc:docMkLst>
        <pc:docMk/>
      </pc:docMkLst>
      <pc:sldChg chg="addSp delSp modSp new">
        <pc:chgData name="Radhakrishnan, Mira" userId="S::mxr220049@utdallas.edu::75667160-acc7-4f82-a21c-46c76f2a54e9" providerId="AD" clId="Web-{5EE8D775-46D8-4096-BAFF-89E0D1DFA16C}" dt="2023-11-30T15:25:14.659" v="62" actId="14100"/>
        <pc:sldMkLst>
          <pc:docMk/>
          <pc:sldMk cId="609945935" sldId="267"/>
        </pc:sldMkLst>
        <pc:spChg chg="mod">
          <ac:chgData name="Radhakrishnan, Mira" userId="S::mxr220049@utdallas.edu::75667160-acc7-4f82-a21c-46c76f2a54e9" providerId="AD" clId="Web-{5EE8D775-46D8-4096-BAFF-89E0D1DFA16C}" dt="2023-11-30T15:15:06.923" v="23" actId="20577"/>
          <ac:spMkLst>
            <pc:docMk/>
            <pc:sldMk cId="609945935" sldId="267"/>
            <ac:spMk id="2" creationId="{0EB3300A-D810-1138-CC73-2B74483A05FD}"/>
          </ac:spMkLst>
        </pc:spChg>
        <pc:spChg chg="del">
          <ac:chgData name="Radhakrishnan, Mira" userId="S::mxr220049@utdallas.edu::75667160-acc7-4f82-a21c-46c76f2a54e9" providerId="AD" clId="Web-{5EE8D775-46D8-4096-BAFF-89E0D1DFA16C}" dt="2023-11-30T15:16:38.113" v="24"/>
          <ac:spMkLst>
            <pc:docMk/>
            <pc:sldMk cId="609945935" sldId="267"/>
            <ac:spMk id="3" creationId="{8E11FC47-B115-CE8C-DE92-FC007BC5CD23}"/>
          </ac:spMkLst>
        </pc:spChg>
        <pc:picChg chg="add mod ord">
          <ac:chgData name="Radhakrishnan, Mira" userId="S::mxr220049@utdallas.edu::75667160-acc7-4f82-a21c-46c76f2a54e9" providerId="AD" clId="Web-{5EE8D775-46D8-4096-BAFF-89E0D1DFA16C}" dt="2023-11-30T15:25:14.659" v="62" actId="14100"/>
          <ac:picMkLst>
            <pc:docMk/>
            <pc:sldMk cId="609945935" sldId="267"/>
            <ac:picMk id="4" creationId="{0721F5E9-CFF0-4030-FC7C-15CE61AD0A87}"/>
          </ac:picMkLst>
        </pc:picChg>
        <pc:picChg chg="add mod">
          <ac:chgData name="Radhakrishnan, Mira" userId="S::mxr220049@utdallas.edu::75667160-acc7-4f82-a21c-46c76f2a54e9" providerId="AD" clId="Web-{5EE8D775-46D8-4096-BAFF-89E0D1DFA16C}" dt="2023-11-30T15:25:05.784" v="59" actId="14100"/>
          <ac:picMkLst>
            <pc:docMk/>
            <pc:sldMk cId="609945935" sldId="267"/>
            <ac:picMk id="5" creationId="{B0A77330-9BAC-4DE3-4300-1744C7351AE4}"/>
          </ac:picMkLst>
        </pc:picChg>
      </pc:sldChg>
      <pc:sldChg chg="addSp delSp modSp new">
        <pc:chgData name="Radhakrishnan, Mira" userId="S::mxr220049@utdallas.edu::75667160-acc7-4f82-a21c-46c76f2a54e9" providerId="AD" clId="Web-{5EE8D775-46D8-4096-BAFF-89E0D1DFA16C}" dt="2023-11-30T15:26:38.130" v="77" actId="1076"/>
        <pc:sldMkLst>
          <pc:docMk/>
          <pc:sldMk cId="3187252299" sldId="268"/>
        </pc:sldMkLst>
        <pc:spChg chg="del">
          <ac:chgData name="Radhakrishnan, Mira" userId="S::mxr220049@utdallas.edu::75667160-acc7-4f82-a21c-46c76f2a54e9" providerId="AD" clId="Web-{5EE8D775-46D8-4096-BAFF-89E0D1DFA16C}" dt="2023-11-30T15:19:51.165" v="43"/>
          <ac:spMkLst>
            <pc:docMk/>
            <pc:sldMk cId="3187252299" sldId="268"/>
            <ac:spMk id="3" creationId="{E1BD6ACC-541A-9DAC-637F-324552A1593B}"/>
          </ac:spMkLst>
        </pc:spChg>
        <pc:picChg chg="add mod ord">
          <ac:chgData name="Radhakrishnan, Mira" userId="S::mxr220049@utdallas.edu::75667160-acc7-4f82-a21c-46c76f2a54e9" providerId="AD" clId="Web-{5EE8D775-46D8-4096-BAFF-89E0D1DFA16C}" dt="2023-11-30T15:26:38.130" v="77" actId="1076"/>
          <ac:picMkLst>
            <pc:docMk/>
            <pc:sldMk cId="3187252299" sldId="268"/>
            <ac:picMk id="4" creationId="{EF185363-353B-CD79-F4BF-F7F598FE62FE}"/>
          </ac:picMkLst>
        </pc:picChg>
        <pc:picChg chg="add mod">
          <ac:chgData name="Radhakrishnan, Mira" userId="S::mxr220049@utdallas.edu::75667160-acc7-4f82-a21c-46c76f2a54e9" providerId="AD" clId="Web-{5EE8D775-46D8-4096-BAFF-89E0D1DFA16C}" dt="2023-11-30T15:26:30.474" v="75" actId="1076"/>
          <ac:picMkLst>
            <pc:docMk/>
            <pc:sldMk cId="3187252299" sldId="268"/>
            <ac:picMk id="5" creationId="{BAE44697-1375-916C-3940-BBF7220EDAAC}"/>
          </ac:picMkLst>
        </pc:picChg>
      </pc:sldChg>
    </pc:docChg>
  </pc:docChgLst>
  <pc:docChgLst>
    <pc:chgData name="Nednurkar, Suma" userId="S::sxn220122@utdallas.edu::a6b0d3f1-ea7c-42be-b4ca-478e8480234c" providerId="AD" clId="Web-{616B1032-931D-46FB-BC8E-DCD84131F514}"/>
    <pc:docChg chg="modSld">
      <pc:chgData name="Nednurkar, Suma" userId="S::sxn220122@utdallas.edu::a6b0d3f1-ea7c-42be-b4ca-478e8480234c" providerId="AD" clId="Web-{616B1032-931D-46FB-BC8E-DCD84131F514}" dt="2023-11-30T17:07:32.852" v="240" actId="20577"/>
      <pc:docMkLst>
        <pc:docMk/>
      </pc:docMkLst>
      <pc:sldChg chg="modSp">
        <pc:chgData name="Nednurkar, Suma" userId="S::sxn220122@utdallas.edu::a6b0d3f1-ea7c-42be-b4ca-478e8480234c" providerId="AD" clId="Web-{616B1032-931D-46FB-BC8E-DCD84131F514}" dt="2023-11-30T17:07:32.852" v="240" actId="20577"/>
        <pc:sldMkLst>
          <pc:docMk/>
          <pc:sldMk cId="3878495616" sldId="263"/>
        </pc:sldMkLst>
        <pc:spChg chg="mod">
          <ac:chgData name="Nednurkar, Suma" userId="S::sxn220122@utdallas.edu::a6b0d3f1-ea7c-42be-b4ca-478e8480234c" providerId="AD" clId="Web-{616B1032-931D-46FB-BC8E-DCD84131F514}" dt="2023-11-30T17:07:32.852" v="240" actId="20577"/>
          <ac:spMkLst>
            <pc:docMk/>
            <pc:sldMk cId="3878495616" sldId="263"/>
            <ac:spMk id="3" creationId="{C80D0DF1-BA5F-0268-59E8-EE2B234903F1}"/>
          </ac:spMkLst>
        </pc:spChg>
      </pc:sldChg>
    </pc:docChg>
  </pc:docChgLst>
  <pc:docChgLst>
    <pc:chgData name="Radhakrishnan, Mira" userId="S::mxr220049@utdallas.edu::75667160-acc7-4f82-a21c-46c76f2a54e9" providerId="AD" clId="Web-{C56B9896-6B09-4D71-AAE7-A58088F79832}"/>
    <pc:docChg chg="modSld">
      <pc:chgData name="Radhakrishnan, Mira" userId="S::mxr220049@utdallas.edu::75667160-acc7-4f82-a21c-46c76f2a54e9" providerId="AD" clId="Web-{C56B9896-6B09-4D71-AAE7-A58088F79832}" dt="2023-11-30T18:56:46.278" v="4" actId="20577"/>
      <pc:docMkLst>
        <pc:docMk/>
      </pc:docMkLst>
      <pc:sldChg chg="modSp">
        <pc:chgData name="Radhakrishnan, Mira" userId="S::mxr220049@utdallas.edu::75667160-acc7-4f82-a21c-46c76f2a54e9" providerId="AD" clId="Web-{C56B9896-6B09-4D71-AAE7-A58088F79832}" dt="2023-11-30T18:56:46.278" v="4" actId="20577"/>
        <pc:sldMkLst>
          <pc:docMk/>
          <pc:sldMk cId="2303253610" sldId="261"/>
        </pc:sldMkLst>
        <pc:spChg chg="mod">
          <ac:chgData name="Radhakrishnan, Mira" userId="S::mxr220049@utdallas.edu::75667160-acc7-4f82-a21c-46c76f2a54e9" providerId="AD" clId="Web-{C56B9896-6B09-4D71-AAE7-A58088F79832}" dt="2023-11-30T18:56:46.278" v="4" actId="20577"/>
          <ac:spMkLst>
            <pc:docMk/>
            <pc:sldMk cId="2303253610" sldId="261"/>
            <ac:spMk id="3" creationId="{7FB280EA-6F91-E437-4250-FC8401FD0FB7}"/>
          </ac:spMkLst>
        </pc:spChg>
      </pc:sldChg>
    </pc:docChg>
  </pc:docChgLst>
  <pc:docChgLst>
    <pc:chgData name="Reddy, Sindhuri" userId="487cd8b9-7374-4a04-ab44-0dfd9e1d394a" providerId="ADAL" clId="{EF377895-5E02-B34D-A6B5-FB24FB017C67}"/>
    <pc:docChg chg="undo custSel addSld modSld sldOrd">
      <pc:chgData name="Reddy, Sindhuri" userId="487cd8b9-7374-4a04-ab44-0dfd9e1d394a" providerId="ADAL" clId="{EF377895-5E02-B34D-A6B5-FB24FB017C67}" dt="2023-11-30T22:04:08.394" v="1128"/>
      <pc:docMkLst>
        <pc:docMk/>
      </pc:docMkLst>
      <pc:sldChg chg="modSp mod">
        <pc:chgData name="Reddy, Sindhuri" userId="487cd8b9-7374-4a04-ab44-0dfd9e1d394a" providerId="ADAL" clId="{EF377895-5E02-B34D-A6B5-FB24FB017C67}" dt="2023-11-30T21:38:22.354" v="1028" actId="1076"/>
        <pc:sldMkLst>
          <pc:docMk/>
          <pc:sldMk cId="3538173247" sldId="257"/>
        </pc:sldMkLst>
        <pc:spChg chg="mod">
          <ac:chgData name="Reddy, Sindhuri" userId="487cd8b9-7374-4a04-ab44-0dfd9e1d394a" providerId="ADAL" clId="{EF377895-5E02-B34D-A6B5-FB24FB017C67}" dt="2023-11-30T21:38:22.354" v="1028" actId="1076"/>
          <ac:spMkLst>
            <pc:docMk/>
            <pc:sldMk cId="3538173247" sldId="257"/>
            <ac:spMk id="3" creationId="{F36CCFAC-04D8-D398-E5EB-1803F4CF3890}"/>
          </ac:spMkLst>
        </pc:spChg>
      </pc:sldChg>
      <pc:sldChg chg="addSp delSp modSp mod setBg setClrOvrMap modNotesTx">
        <pc:chgData name="Reddy, Sindhuri" userId="487cd8b9-7374-4a04-ab44-0dfd9e1d394a" providerId="ADAL" clId="{EF377895-5E02-B34D-A6B5-FB24FB017C67}" dt="2023-11-30T21:46:43.878" v="1121" actId="20577"/>
        <pc:sldMkLst>
          <pc:docMk/>
          <pc:sldMk cId="2860635499" sldId="260"/>
        </pc:sldMkLst>
        <pc:spChg chg="add del">
          <ac:chgData name="Reddy, Sindhuri" userId="487cd8b9-7374-4a04-ab44-0dfd9e1d394a" providerId="ADAL" clId="{EF377895-5E02-B34D-A6B5-FB24FB017C67}" dt="2023-11-30T21:18:59.405" v="945" actId="26606"/>
          <ac:spMkLst>
            <pc:docMk/>
            <pc:sldMk cId="2860635499" sldId="260"/>
            <ac:spMk id="50" creationId="{3346177D-ADC4-4968-B747-5CFCD390B5B9}"/>
          </ac:spMkLst>
        </pc:spChg>
        <pc:spChg chg="add del">
          <ac:chgData name="Reddy, Sindhuri" userId="487cd8b9-7374-4a04-ab44-0dfd9e1d394a" providerId="ADAL" clId="{EF377895-5E02-B34D-A6B5-FB24FB017C67}" dt="2023-11-30T21:18:59.405" v="945" actId="26606"/>
          <ac:spMkLst>
            <pc:docMk/>
            <pc:sldMk cId="2860635499" sldId="260"/>
            <ac:spMk id="52" creationId="{0844A943-BF79-4FEA-ABB1-3BD54D236606}"/>
          </ac:spMkLst>
        </pc:spChg>
        <pc:spChg chg="add del">
          <ac:chgData name="Reddy, Sindhuri" userId="487cd8b9-7374-4a04-ab44-0dfd9e1d394a" providerId="ADAL" clId="{EF377895-5E02-B34D-A6B5-FB24FB017C67}" dt="2023-11-30T21:18:59.405" v="945" actId="26606"/>
          <ac:spMkLst>
            <pc:docMk/>
            <pc:sldMk cId="2860635499" sldId="260"/>
            <ac:spMk id="54" creationId="{6437CC72-F4A8-4DC3-AFAB-D22C482C8100}"/>
          </ac:spMkLst>
        </pc:spChg>
        <pc:spChg chg="add del">
          <ac:chgData name="Reddy, Sindhuri" userId="487cd8b9-7374-4a04-ab44-0dfd9e1d394a" providerId="ADAL" clId="{EF377895-5E02-B34D-A6B5-FB24FB017C67}" dt="2023-11-30T21:18:55.589" v="942" actId="26606"/>
          <ac:spMkLst>
            <pc:docMk/>
            <pc:sldMk cId="2860635499" sldId="260"/>
            <ac:spMk id="59" creationId="{C0763A76-9F1C-4FC5-82B7-DD475DA461B2}"/>
          </ac:spMkLst>
        </pc:spChg>
        <pc:spChg chg="add del">
          <ac:chgData name="Reddy, Sindhuri" userId="487cd8b9-7374-4a04-ab44-0dfd9e1d394a" providerId="ADAL" clId="{EF377895-5E02-B34D-A6B5-FB24FB017C67}" dt="2023-11-30T21:18:55.589" v="942" actId="26606"/>
          <ac:spMkLst>
            <pc:docMk/>
            <pc:sldMk cId="2860635499" sldId="260"/>
            <ac:spMk id="61" creationId="{E81BF4F6-F2CF-4984-9D14-D6966D92F99F}"/>
          </ac:spMkLst>
        </pc:spChg>
        <pc:spChg chg="add del">
          <ac:chgData name="Reddy, Sindhuri" userId="487cd8b9-7374-4a04-ab44-0dfd9e1d394a" providerId="ADAL" clId="{EF377895-5E02-B34D-A6B5-FB24FB017C67}" dt="2023-11-30T21:18:59.347" v="944" actId="26606"/>
          <ac:spMkLst>
            <pc:docMk/>
            <pc:sldMk cId="2860635499" sldId="260"/>
            <ac:spMk id="63" creationId="{C0763A76-9F1C-4FC5-82B7-DD475DA461B2}"/>
          </ac:spMkLst>
        </pc:spChg>
        <pc:spChg chg="add del">
          <ac:chgData name="Reddy, Sindhuri" userId="487cd8b9-7374-4a04-ab44-0dfd9e1d394a" providerId="ADAL" clId="{EF377895-5E02-B34D-A6B5-FB24FB017C67}" dt="2023-11-30T21:18:59.347" v="944" actId="26606"/>
          <ac:spMkLst>
            <pc:docMk/>
            <pc:sldMk cId="2860635499" sldId="260"/>
            <ac:spMk id="64" creationId="{E81BF4F6-F2CF-4984-9D14-D6966D92F99F}"/>
          </ac:spMkLst>
        </pc:spChg>
        <pc:graphicFrameChg chg="mod ord modGraphic">
          <ac:chgData name="Reddy, Sindhuri" userId="487cd8b9-7374-4a04-ab44-0dfd9e1d394a" providerId="ADAL" clId="{EF377895-5E02-B34D-A6B5-FB24FB017C67}" dt="2023-11-30T21:24:48.343" v="958" actId="20577"/>
          <ac:graphicFrameMkLst>
            <pc:docMk/>
            <pc:sldMk cId="2860635499" sldId="260"/>
            <ac:graphicFrameMk id="19" creationId="{B1273CA7-F758-D032-059D-49A282B0A4C7}"/>
          </ac:graphicFrameMkLst>
        </pc:graphicFrameChg>
        <pc:picChg chg="add mod">
          <ac:chgData name="Reddy, Sindhuri" userId="487cd8b9-7374-4a04-ab44-0dfd9e1d394a" providerId="ADAL" clId="{EF377895-5E02-B34D-A6B5-FB24FB017C67}" dt="2023-11-30T21:18:59.405" v="945" actId="26606"/>
          <ac:picMkLst>
            <pc:docMk/>
            <pc:sldMk cId="2860635499" sldId="260"/>
            <ac:picMk id="6" creationId="{0CE46241-C4AE-ACF8-B3D7-5EF468A088A3}"/>
          </ac:picMkLst>
        </pc:picChg>
        <pc:picChg chg="del">
          <ac:chgData name="Reddy, Sindhuri" userId="487cd8b9-7374-4a04-ab44-0dfd9e1d394a" providerId="ADAL" clId="{EF377895-5E02-B34D-A6B5-FB24FB017C67}" dt="2023-11-30T21:18:34.489" v="934" actId="478"/>
          <ac:picMkLst>
            <pc:docMk/>
            <pc:sldMk cId="2860635499" sldId="260"/>
            <ac:picMk id="27" creationId="{6E68F53A-5925-7809-56A0-F633620ED56E}"/>
          </ac:picMkLst>
        </pc:picChg>
      </pc:sldChg>
      <pc:sldChg chg="modSp mod modNotesTx">
        <pc:chgData name="Reddy, Sindhuri" userId="487cd8b9-7374-4a04-ab44-0dfd9e1d394a" providerId="ADAL" clId="{EF377895-5E02-B34D-A6B5-FB24FB017C67}" dt="2023-11-30T21:35:42.115" v="1025" actId="20577"/>
        <pc:sldMkLst>
          <pc:docMk/>
          <pc:sldMk cId="2303253610" sldId="261"/>
        </pc:sldMkLst>
        <pc:spChg chg="mod">
          <ac:chgData name="Reddy, Sindhuri" userId="487cd8b9-7374-4a04-ab44-0dfd9e1d394a" providerId="ADAL" clId="{EF377895-5E02-B34D-A6B5-FB24FB017C67}" dt="2023-11-30T14:54:36.643" v="54" actId="20577"/>
          <ac:spMkLst>
            <pc:docMk/>
            <pc:sldMk cId="2303253610" sldId="261"/>
            <ac:spMk id="3" creationId="{7FB280EA-6F91-E437-4250-FC8401FD0FB7}"/>
          </ac:spMkLst>
        </pc:spChg>
        <pc:graphicFrameChg chg="mod">
          <ac:chgData name="Reddy, Sindhuri" userId="487cd8b9-7374-4a04-ab44-0dfd9e1d394a" providerId="ADAL" clId="{EF377895-5E02-B34D-A6B5-FB24FB017C67}" dt="2023-11-30T21:17:01.921" v="906" actId="20577"/>
          <ac:graphicFrameMkLst>
            <pc:docMk/>
            <pc:sldMk cId="2303253610" sldId="261"/>
            <ac:graphicFrameMk id="8" creationId="{D5EA4188-08D2-306D-35A8-BA96435FA46B}"/>
          </ac:graphicFrameMkLst>
        </pc:graphicFrameChg>
      </pc:sldChg>
      <pc:sldChg chg="modSp mod">
        <pc:chgData name="Reddy, Sindhuri" userId="487cd8b9-7374-4a04-ab44-0dfd9e1d394a" providerId="ADAL" clId="{EF377895-5E02-B34D-A6B5-FB24FB017C67}" dt="2023-11-30T21:39:39.971" v="1032" actId="1076"/>
        <pc:sldMkLst>
          <pc:docMk/>
          <pc:sldMk cId="3878495616" sldId="263"/>
        </pc:sldMkLst>
        <pc:spChg chg="mod">
          <ac:chgData name="Reddy, Sindhuri" userId="487cd8b9-7374-4a04-ab44-0dfd9e1d394a" providerId="ADAL" clId="{EF377895-5E02-B34D-A6B5-FB24FB017C67}" dt="2023-11-30T21:39:39.971" v="1032" actId="1076"/>
          <ac:spMkLst>
            <pc:docMk/>
            <pc:sldMk cId="3878495616" sldId="263"/>
            <ac:spMk id="3" creationId="{C80D0DF1-BA5F-0268-59E8-EE2B234903F1}"/>
          </ac:spMkLst>
        </pc:spChg>
      </pc:sldChg>
      <pc:sldChg chg="modSp mod">
        <pc:chgData name="Reddy, Sindhuri" userId="487cd8b9-7374-4a04-ab44-0dfd9e1d394a" providerId="ADAL" clId="{EF377895-5E02-B34D-A6B5-FB24FB017C67}" dt="2023-11-30T14:53:12.945" v="39" actId="1076"/>
        <pc:sldMkLst>
          <pc:docMk/>
          <pc:sldMk cId="2911811898" sldId="265"/>
        </pc:sldMkLst>
        <pc:spChg chg="mod">
          <ac:chgData name="Reddy, Sindhuri" userId="487cd8b9-7374-4a04-ab44-0dfd9e1d394a" providerId="ADAL" clId="{EF377895-5E02-B34D-A6B5-FB24FB017C67}" dt="2023-11-30T14:53:12.945" v="39" actId="1076"/>
          <ac:spMkLst>
            <pc:docMk/>
            <pc:sldMk cId="2911811898" sldId="265"/>
            <ac:spMk id="3" creationId="{CC490F37-3560-1DDF-37DE-947F369F5A41}"/>
          </ac:spMkLst>
        </pc:spChg>
      </pc:sldChg>
      <pc:sldChg chg="addSp delSp modSp new mod setBg">
        <pc:chgData name="Reddy, Sindhuri" userId="487cd8b9-7374-4a04-ab44-0dfd9e1d394a" providerId="ADAL" clId="{EF377895-5E02-B34D-A6B5-FB24FB017C67}" dt="2023-11-30T15:09:22.797" v="91" actId="403"/>
        <pc:sldMkLst>
          <pc:docMk/>
          <pc:sldMk cId="1481326688" sldId="266"/>
        </pc:sldMkLst>
        <pc:spChg chg="mod">
          <ac:chgData name="Reddy, Sindhuri" userId="487cd8b9-7374-4a04-ab44-0dfd9e1d394a" providerId="ADAL" clId="{EF377895-5E02-B34D-A6B5-FB24FB017C67}" dt="2023-11-30T15:09:22.797" v="91" actId="403"/>
          <ac:spMkLst>
            <pc:docMk/>
            <pc:sldMk cId="1481326688" sldId="266"/>
            <ac:spMk id="2" creationId="{9CF7BBEF-7A95-DFEA-A078-4A96D9CA2105}"/>
          </ac:spMkLst>
        </pc:spChg>
        <pc:spChg chg="del">
          <ac:chgData name="Reddy, Sindhuri" userId="487cd8b9-7374-4a04-ab44-0dfd9e1d394a" providerId="ADAL" clId="{EF377895-5E02-B34D-A6B5-FB24FB017C67}" dt="2023-11-30T15:06:47.467" v="64"/>
          <ac:spMkLst>
            <pc:docMk/>
            <pc:sldMk cId="1481326688" sldId="266"/>
            <ac:spMk id="3" creationId="{C09EC423-C6A9-397A-6230-3089BB8B399C}"/>
          </ac:spMkLst>
        </pc:spChg>
        <pc:spChg chg="add del mod ord">
          <ac:chgData name="Reddy, Sindhuri" userId="487cd8b9-7374-4a04-ab44-0dfd9e1d394a" providerId="ADAL" clId="{EF377895-5E02-B34D-A6B5-FB24FB017C67}" dt="2023-11-30T15:07:55.304" v="73"/>
          <ac:spMkLst>
            <pc:docMk/>
            <pc:sldMk cId="1481326688" sldId="266"/>
            <ac:spMk id="4" creationId="{B48241F5-E76A-BFDC-BCA4-C1EB380F71DD}"/>
          </ac:spMkLst>
        </pc:spChg>
        <pc:spChg chg="add del">
          <ac:chgData name="Reddy, Sindhuri" userId="487cd8b9-7374-4a04-ab44-0dfd9e1d394a" providerId="ADAL" clId="{EF377895-5E02-B34D-A6B5-FB24FB017C67}" dt="2023-11-30T15:07:45.155" v="69" actId="26606"/>
          <ac:spMkLst>
            <pc:docMk/>
            <pc:sldMk cId="1481326688" sldId="266"/>
            <ac:spMk id="1032" creationId="{B8974D86-DE56-1DDD-C8B4-F5544EDC2DB9}"/>
          </ac:spMkLst>
        </pc:spChg>
        <pc:spChg chg="add del">
          <ac:chgData name="Reddy, Sindhuri" userId="487cd8b9-7374-4a04-ab44-0dfd9e1d394a" providerId="ADAL" clId="{EF377895-5E02-B34D-A6B5-FB24FB017C67}" dt="2023-11-30T15:07:45.155" v="69" actId="26606"/>
          <ac:spMkLst>
            <pc:docMk/>
            <pc:sldMk cId="1481326688" sldId="266"/>
            <ac:spMk id="1035" creationId="{61293230-B0F6-45B1-96D1-13D18E242995}"/>
          </ac:spMkLst>
        </pc:spChg>
        <pc:spChg chg="add del">
          <ac:chgData name="Reddy, Sindhuri" userId="487cd8b9-7374-4a04-ab44-0dfd9e1d394a" providerId="ADAL" clId="{EF377895-5E02-B34D-A6B5-FB24FB017C67}" dt="2023-11-30T15:07:45.155" v="69" actId="26606"/>
          <ac:spMkLst>
            <pc:docMk/>
            <pc:sldMk cId="1481326688" sldId="266"/>
            <ac:spMk id="1037" creationId="{0A1E0707-4985-454B-ACE0-4855BB55875E}"/>
          </ac:spMkLst>
        </pc:spChg>
        <pc:spChg chg="add mod">
          <ac:chgData name="Reddy, Sindhuri" userId="487cd8b9-7374-4a04-ab44-0dfd9e1d394a" providerId="ADAL" clId="{EF377895-5E02-B34D-A6B5-FB24FB017C67}" dt="2023-11-30T15:08:57.038" v="79" actId="14100"/>
          <ac:spMkLst>
            <pc:docMk/>
            <pc:sldMk cId="1481326688" sldId="266"/>
            <ac:spMk id="1039" creationId="{7AFCDD67-F638-BCE0-0D57-A7CDDD02CEA1}"/>
          </ac:spMkLst>
        </pc:spChg>
        <pc:grpChg chg="add">
          <ac:chgData name="Reddy, Sindhuri" userId="487cd8b9-7374-4a04-ab44-0dfd9e1d394a" providerId="ADAL" clId="{EF377895-5E02-B34D-A6B5-FB24FB017C67}" dt="2023-11-30T15:07:45.162" v="70" actId="26606"/>
          <ac:grpSpMkLst>
            <pc:docMk/>
            <pc:sldMk cId="1481326688" sldId="266"/>
            <ac:grpSpMk id="1040" creationId="{792AA144-DDFF-C43B-6866-516C9091D065}"/>
          </ac:grpSpMkLst>
        </pc:grpChg>
        <pc:picChg chg="add mod">
          <ac:chgData name="Reddy, Sindhuri" userId="487cd8b9-7374-4a04-ab44-0dfd9e1d394a" providerId="ADAL" clId="{EF377895-5E02-B34D-A6B5-FB24FB017C67}" dt="2023-11-30T15:09:01.325" v="81" actId="1076"/>
          <ac:picMkLst>
            <pc:docMk/>
            <pc:sldMk cId="1481326688" sldId="266"/>
            <ac:picMk id="1026" creationId="{8D11DEBB-EA7F-941A-68B6-DF634678FC02}"/>
          </ac:picMkLst>
        </pc:picChg>
        <pc:picChg chg="add mod">
          <ac:chgData name="Reddy, Sindhuri" userId="487cd8b9-7374-4a04-ab44-0dfd9e1d394a" providerId="ADAL" clId="{EF377895-5E02-B34D-A6B5-FB24FB017C67}" dt="2023-11-30T15:08:59.426" v="80" actId="1076"/>
          <ac:picMkLst>
            <pc:docMk/>
            <pc:sldMk cId="1481326688" sldId="266"/>
            <ac:picMk id="1028" creationId="{EFD5D564-AA3D-5ADC-694B-5773DBA1322D}"/>
          </ac:picMkLst>
        </pc:picChg>
      </pc:sldChg>
      <pc:sldChg chg="modSp mod ord modNotesTx">
        <pc:chgData name="Reddy, Sindhuri" userId="487cd8b9-7374-4a04-ab44-0dfd9e1d394a" providerId="ADAL" clId="{EF377895-5E02-B34D-A6B5-FB24FB017C67}" dt="2023-11-30T21:45:28.566" v="1118"/>
        <pc:sldMkLst>
          <pc:docMk/>
          <pc:sldMk cId="3257350231" sldId="270"/>
        </pc:sldMkLst>
        <pc:spChg chg="mod">
          <ac:chgData name="Reddy, Sindhuri" userId="487cd8b9-7374-4a04-ab44-0dfd9e1d394a" providerId="ADAL" clId="{EF377895-5E02-B34D-A6B5-FB24FB017C67}" dt="2023-11-30T21:45:27.170" v="1117" actId="1076"/>
          <ac:spMkLst>
            <pc:docMk/>
            <pc:sldMk cId="3257350231" sldId="270"/>
            <ac:spMk id="3" creationId="{00000000-0000-0000-0000-000000000000}"/>
          </ac:spMkLst>
        </pc:spChg>
        <pc:spChg chg="mod">
          <ac:chgData name="Reddy, Sindhuri" userId="487cd8b9-7374-4a04-ab44-0dfd9e1d394a" providerId="ADAL" clId="{EF377895-5E02-B34D-A6B5-FB24FB017C67}" dt="2023-11-30T21:15:09.098" v="860" actId="20577"/>
          <ac:spMkLst>
            <pc:docMk/>
            <pc:sldMk cId="3257350231" sldId="270"/>
            <ac:spMk id="9" creationId="{00000000-0000-0000-0000-000000000000}"/>
          </ac:spMkLst>
        </pc:spChg>
        <pc:spChg chg="mod">
          <ac:chgData name="Reddy, Sindhuri" userId="487cd8b9-7374-4a04-ab44-0dfd9e1d394a" providerId="ADAL" clId="{EF377895-5E02-B34D-A6B5-FB24FB017C67}" dt="2023-11-30T21:17:53.282" v="933" actId="20577"/>
          <ac:spMkLst>
            <pc:docMk/>
            <pc:sldMk cId="3257350231" sldId="270"/>
            <ac:spMk id="10" creationId="{00000000-0000-0000-0000-000000000000}"/>
          </ac:spMkLst>
        </pc:spChg>
      </pc:sldChg>
      <pc:sldChg chg="addSp modSp new mod setBg modNotesTx">
        <pc:chgData name="Reddy, Sindhuri" userId="487cd8b9-7374-4a04-ab44-0dfd9e1d394a" providerId="ADAL" clId="{EF377895-5E02-B34D-A6B5-FB24FB017C67}" dt="2023-11-30T22:04:08.394" v="1128"/>
        <pc:sldMkLst>
          <pc:docMk/>
          <pc:sldMk cId="4227859729" sldId="272"/>
        </pc:sldMkLst>
        <pc:spChg chg="mod">
          <ac:chgData name="Reddy, Sindhuri" userId="487cd8b9-7374-4a04-ab44-0dfd9e1d394a" providerId="ADAL" clId="{EF377895-5E02-B34D-A6B5-FB24FB017C67}" dt="2023-11-30T21:49:20.505" v="1126" actId="1076"/>
          <ac:spMkLst>
            <pc:docMk/>
            <pc:sldMk cId="4227859729" sldId="272"/>
            <ac:spMk id="2" creationId="{9B43932D-C9FD-2850-98FB-A75412FD9008}"/>
          </ac:spMkLst>
        </pc:spChg>
        <pc:spChg chg="mod">
          <ac:chgData name="Reddy, Sindhuri" userId="487cd8b9-7374-4a04-ab44-0dfd9e1d394a" providerId="ADAL" clId="{EF377895-5E02-B34D-A6B5-FB24FB017C67}" dt="2023-11-30T21:49:21.363" v="1127" actId="1076"/>
          <ac:spMkLst>
            <pc:docMk/>
            <pc:sldMk cId="4227859729" sldId="272"/>
            <ac:spMk id="3" creationId="{79AFFC9D-85FB-8D13-0621-404219E0EDAE}"/>
          </ac:spMkLst>
        </pc:spChg>
        <pc:spChg chg="add">
          <ac:chgData name="Reddy, Sindhuri" userId="487cd8b9-7374-4a04-ab44-0dfd9e1d394a" providerId="ADAL" clId="{EF377895-5E02-B34D-A6B5-FB24FB017C67}" dt="2023-11-30T21:41:54.888" v="1047" actId="26606"/>
          <ac:spMkLst>
            <pc:docMk/>
            <pc:sldMk cId="4227859729" sldId="272"/>
            <ac:spMk id="10" creationId="{9AA72BD9-2C5A-4EDC-931F-5AA08EACA0F3}"/>
          </ac:spMkLst>
        </pc:spChg>
        <pc:spChg chg="add">
          <ac:chgData name="Reddy, Sindhuri" userId="487cd8b9-7374-4a04-ab44-0dfd9e1d394a" providerId="ADAL" clId="{EF377895-5E02-B34D-A6B5-FB24FB017C67}" dt="2023-11-30T21:41:54.888" v="1047" actId="26606"/>
          <ac:spMkLst>
            <pc:docMk/>
            <pc:sldMk cId="4227859729" sldId="272"/>
            <ac:spMk id="12" creationId="{DD3981AC-7B61-4947-BCF3-F7AA7FA385B9}"/>
          </ac:spMkLst>
        </pc:spChg>
        <pc:spChg chg="add">
          <ac:chgData name="Reddy, Sindhuri" userId="487cd8b9-7374-4a04-ab44-0dfd9e1d394a" providerId="ADAL" clId="{EF377895-5E02-B34D-A6B5-FB24FB017C67}" dt="2023-11-30T21:41:54.888" v="1047" actId="26606"/>
          <ac:spMkLst>
            <pc:docMk/>
            <pc:sldMk cId="4227859729" sldId="272"/>
            <ac:spMk id="14" creationId="{55D4142C-5077-457F-A6AD-3FECFDB39685}"/>
          </ac:spMkLst>
        </pc:spChg>
        <pc:spChg chg="add">
          <ac:chgData name="Reddy, Sindhuri" userId="487cd8b9-7374-4a04-ab44-0dfd9e1d394a" providerId="ADAL" clId="{EF377895-5E02-B34D-A6B5-FB24FB017C67}" dt="2023-11-30T21:41:54.888" v="1047" actId="26606"/>
          <ac:spMkLst>
            <pc:docMk/>
            <pc:sldMk cId="4227859729" sldId="272"/>
            <ac:spMk id="16" creationId="{7A5F0580-5EE9-419F-96EE-B6529EF6E7D0}"/>
          </ac:spMkLst>
        </pc:spChg>
        <pc:picChg chg="add mod ord">
          <ac:chgData name="Reddy, Sindhuri" userId="487cd8b9-7374-4a04-ab44-0dfd9e1d394a" providerId="ADAL" clId="{EF377895-5E02-B34D-A6B5-FB24FB017C67}" dt="2023-11-30T21:42:54.137" v="1058" actId="14100"/>
          <ac:picMkLst>
            <pc:docMk/>
            <pc:sldMk cId="4227859729" sldId="272"/>
            <ac:picMk id="5" creationId="{34FFE6D2-1FA9-43D4-1863-49C1DF4D1DCC}"/>
          </ac:picMkLst>
        </pc:picChg>
      </pc:sldChg>
    </pc:docChg>
  </pc:docChgLst>
  <pc:docChgLst>
    <pc:chgData name="Nguyen, Christina Thy" userId="494b2231-c39d-4643-b21e-1192fef1c908" providerId="ADAL" clId="{E44F77D2-CF71-6B4F-BD5B-A406F95ED14E}"/>
    <pc:docChg chg="undo custSel addSld delSld modSld sldOrd modMainMaster">
      <pc:chgData name="Nguyen, Christina Thy" userId="494b2231-c39d-4643-b21e-1192fef1c908" providerId="ADAL" clId="{E44F77D2-CF71-6B4F-BD5B-A406F95ED14E}" dt="2023-11-30T21:45:06.636" v="2143" actId="20577"/>
      <pc:docMkLst>
        <pc:docMk/>
      </pc:docMkLst>
      <pc:sldChg chg="addSp delSp modSp mod setBg delDesignElem">
        <pc:chgData name="Nguyen, Christina Thy" userId="494b2231-c39d-4643-b21e-1192fef1c908" providerId="ADAL" clId="{E44F77D2-CF71-6B4F-BD5B-A406F95ED14E}" dt="2023-11-30T21:19:26.308" v="1658" actId="1076"/>
        <pc:sldMkLst>
          <pc:docMk/>
          <pc:sldMk cId="3538173247" sldId="257"/>
        </pc:sldMkLst>
        <pc:spChg chg="mod">
          <ac:chgData name="Nguyen, Christina Thy" userId="494b2231-c39d-4643-b21e-1192fef1c908" providerId="ADAL" clId="{E44F77D2-CF71-6B4F-BD5B-A406F95ED14E}" dt="2023-11-30T21:19:26.308" v="1658" actId="1076"/>
          <ac:spMkLst>
            <pc:docMk/>
            <pc:sldMk cId="3538173247" sldId="257"/>
            <ac:spMk id="2" creationId="{D2260762-FAC8-D636-4859-93EBA8A84FEF}"/>
          </ac:spMkLst>
        </pc:spChg>
        <pc:spChg chg="mod">
          <ac:chgData name="Nguyen, Christina Thy" userId="494b2231-c39d-4643-b21e-1192fef1c908" providerId="ADAL" clId="{E44F77D2-CF71-6B4F-BD5B-A406F95ED14E}" dt="2023-11-30T21:19:22.405" v="1657" actId="1076"/>
          <ac:spMkLst>
            <pc:docMk/>
            <pc:sldMk cId="3538173247" sldId="257"/>
            <ac:spMk id="3" creationId="{F36CCFAC-04D8-D398-E5EB-1803F4CF3890}"/>
          </ac:spMkLst>
        </pc:spChg>
        <pc:spChg chg="add del">
          <ac:chgData name="Nguyen, Christina Thy" userId="494b2231-c39d-4643-b21e-1192fef1c908" providerId="ADAL" clId="{E44F77D2-CF71-6B4F-BD5B-A406F95ED14E}" dt="2023-11-30T17:21:49.223" v="1591"/>
          <ac:spMkLst>
            <pc:docMk/>
            <pc:sldMk cId="3538173247" sldId="257"/>
            <ac:spMk id="20" creationId="{B73D3AEB-8AA3-481D-9F6F-B80FE58DD5BD}"/>
          </ac:spMkLst>
        </pc:spChg>
        <pc:spChg chg="add del">
          <ac:chgData name="Nguyen, Christina Thy" userId="494b2231-c39d-4643-b21e-1192fef1c908" providerId="ADAL" clId="{E44F77D2-CF71-6B4F-BD5B-A406F95ED14E}" dt="2023-11-30T17:21:49.223" v="1591"/>
          <ac:spMkLst>
            <pc:docMk/>
            <pc:sldMk cId="3538173247" sldId="257"/>
            <ac:spMk id="26" creationId="{5BD9FE98-387B-4EC6-A44D-C6F923034956}"/>
          </ac:spMkLst>
        </pc:spChg>
        <pc:spChg chg="add del">
          <ac:chgData name="Nguyen, Christina Thy" userId="494b2231-c39d-4643-b21e-1192fef1c908" providerId="ADAL" clId="{E44F77D2-CF71-6B4F-BD5B-A406F95ED14E}" dt="2023-11-30T17:21:49.223" v="1591"/>
          <ac:spMkLst>
            <pc:docMk/>
            <pc:sldMk cId="3538173247" sldId="257"/>
            <ac:spMk id="27" creationId="{14925E00-1519-483D-BEDE-3DB840745A7C}"/>
          </ac:spMkLst>
        </pc:spChg>
        <pc:spChg chg="add del">
          <ac:chgData name="Nguyen, Christina Thy" userId="494b2231-c39d-4643-b21e-1192fef1c908" providerId="ADAL" clId="{E44F77D2-CF71-6B4F-BD5B-A406F95ED14E}" dt="2023-11-30T17:21:49.223" v="1591"/>
          <ac:spMkLst>
            <pc:docMk/>
            <pc:sldMk cId="3538173247" sldId="257"/>
            <ac:spMk id="35" creationId="{9359057F-3C8C-41E2-814F-AAA6BFEC0407}"/>
          </ac:spMkLst>
        </pc:spChg>
        <pc:grpChg chg="add del">
          <ac:chgData name="Nguyen, Christina Thy" userId="494b2231-c39d-4643-b21e-1192fef1c908" providerId="ADAL" clId="{E44F77D2-CF71-6B4F-BD5B-A406F95ED14E}" dt="2023-11-30T17:21:49.223" v="1591"/>
          <ac:grpSpMkLst>
            <pc:docMk/>
            <pc:sldMk cId="3538173247" sldId="257"/>
            <ac:grpSpMk id="21" creationId="{3C87B50C-A6FF-42A6-A6C2-C222D123D5D4}"/>
          </ac:grpSpMkLst>
        </pc:grpChg>
        <pc:grpChg chg="add del">
          <ac:chgData name="Nguyen, Christina Thy" userId="494b2231-c39d-4643-b21e-1192fef1c908" providerId="ADAL" clId="{E44F77D2-CF71-6B4F-BD5B-A406F95ED14E}" dt="2023-11-30T17:21:49.223" v="1591"/>
          <ac:grpSpMkLst>
            <pc:docMk/>
            <pc:sldMk cId="3538173247" sldId="257"/>
            <ac:grpSpMk id="28" creationId="{2857D84B-D549-4918-8262-9521C590067D}"/>
          </ac:grpSpMkLst>
        </pc:grpChg>
        <pc:grpChg chg="add del">
          <ac:chgData name="Nguyen, Christina Thy" userId="494b2231-c39d-4643-b21e-1192fef1c908" providerId="ADAL" clId="{E44F77D2-CF71-6B4F-BD5B-A406F95ED14E}" dt="2023-11-30T17:21:49.223" v="1591"/>
          <ac:grpSpMkLst>
            <pc:docMk/>
            <pc:sldMk cId="3538173247" sldId="257"/>
            <ac:grpSpMk id="29" creationId="{D86A47AA-3999-4EE6-BC5C-502DAE57FE1A}"/>
          </ac:grpSpMkLst>
        </pc:grpChg>
        <pc:grpChg chg="add del">
          <ac:chgData name="Nguyen, Christina Thy" userId="494b2231-c39d-4643-b21e-1192fef1c908" providerId="ADAL" clId="{E44F77D2-CF71-6B4F-BD5B-A406F95ED14E}" dt="2023-11-30T17:21:49.223" v="1591"/>
          <ac:grpSpMkLst>
            <pc:docMk/>
            <pc:sldMk cId="3538173247" sldId="257"/>
            <ac:grpSpMk id="37" creationId="{CA745027-6B11-4363-8A2E-CB8EB38EBA95}"/>
          </ac:grpSpMkLst>
        </pc:grpChg>
        <pc:picChg chg="mod">
          <ac:chgData name="Nguyen, Christina Thy" userId="494b2231-c39d-4643-b21e-1192fef1c908" providerId="ADAL" clId="{E44F77D2-CF71-6B4F-BD5B-A406F95ED14E}" dt="2023-11-30T08:09:56.273" v="1465" actId="14100"/>
          <ac:picMkLst>
            <pc:docMk/>
            <pc:sldMk cId="3538173247" sldId="257"/>
            <ac:picMk id="43" creationId="{D7206BA2-BCF3-594D-F3A6-82128E4F8956}"/>
          </ac:picMkLst>
        </pc:picChg>
      </pc:sldChg>
      <pc:sldChg chg="del">
        <pc:chgData name="Nguyen, Christina Thy" userId="494b2231-c39d-4643-b21e-1192fef1c908" providerId="ADAL" clId="{E44F77D2-CF71-6B4F-BD5B-A406F95ED14E}" dt="2023-11-29T00:37:03.812" v="2" actId="2696"/>
        <pc:sldMkLst>
          <pc:docMk/>
          <pc:sldMk cId="2282102654" sldId="259"/>
        </pc:sldMkLst>
      </pc:sldChg>
      <pc:sldChg chg="addSp delSp modSp mod setBg">
        <pc:chgData name="Nguyen, Christina Thy" userId="494b2231-c39d-4643-b21e-1192fef1c908" providerId="ADAL" clId="{E44F77D2-CF71-6B4F-BD5B-A406F95ED14E}" dt="2023-11-30T21:17:34.258" v="1653" actId="14100"/>
        <pc:sldMkLst>
          <pc:docMk/>
          <pc:sldMk cId="2860635499" sldId="260"/>
        </pc:sldMkLst>
        <pc:spChg chg="del mod">
          <ac:chgData name="Nguyen, Christina Thy" userId="494b2231-c39d-4643-b21e-1192fef1c908" providerId="ADAL" clId="{E44F77D2-CF71-6B4F-BD5B-A406F95ED14E}" dt="2023-11-30T21:14:00.199" v="1639" actId="478"/>
          <ac:spMkLst>
            <pc:docMk/>
            <pc:sldMk cId="2860635499" sldId="260"/>
            <ac:spMk id="2" creationId="{6504F0DD-B2D3-6877-7252-79B6C012D878}"/>
          </ac:spMkLst>
        </pc:spChg>
        <pc:spChg chg="mod">
          <ac:chgData name="Nguyen, Christina Thy" userId="494b2231-c39d-4643-b21e-1192fef1c908" providerId="ADAL" clId="{E44F77D2-CF71-6B4F-BD5B-A406F95ED14E}" dt="2023-11-30T17:21:49.223" v="1591"/>
          <ac:spMkLst>
            <pc:docMk/>
            <pc:sldMk cId="2860635499" sldId="260"/>
            <ac:spMk id="3" creationId="{FA066856-1B4B-DBE7-7295-8BFA3D9E2A28}"/>
          </ac:spMkLst>
        </pc:spChg>
        <pc:spChg chg="add del mod">
          <ac:chgData name="Nguyen, Christina Thy" userId="494b2231-c39d-4643-b21e-1192fef1c908" providerId="ADAL" clId="{E44F77D2-CF71-6B4F-BD5B-A406F95ED14E}" dt="2023-11-30T21:14:01.620" v="1640" actId="478"/>
          <ac:spMkLst>
            <pc:docMk/>
            <pc:sldMk cId="2860635499" sldId="260"/>
            <ac:spMk id="4" creationId="{3E557A6E-BAC1-28DC-96AD-9D27F16A792A}"/>
          </ac:spMkLst>
        </pc:spChg>
        <pc:spChg chg="del">
          <ac:chgData name="Nguyen, Christina Thy" userId="494b2231-c39d-4643-b21e-1192fef1c908" providerId="ADAL" clId="{E44F77D2-CF71-6B4F-BD5B-A406F95ED14E}" dt="2023-11-30T21:14:23.302" v="1641" actId="26606"/>
          <ac:spMkLst>
            <pc:docMk/>
            <pc:sldMk cId="2860635499" sldId="260"/>
            <ac:spMk id="41" creationId="{9F7D5CDA-D291-4307-BF55-1381FED29634}"/>
          </ac:spMkLst>
        </pc:spChg>
        <pc:spChg chg="del">
          <ac:chgData name="Nguyen, Christina Thy" userId="494b2231-c39d-4643-b21e-1192fef1c908" providerId="ADAL" clId="{E44F77D2-CF71-6B4F-BD5B-A406F95ED14E}" dt="2023-11-30T21:14:23.302" v="1641" actId="26606"/>
          <ac:spMkLst>
            <pc:docMk/>
            <pc:sldMk cId="2860635499" sldId="260"/>
            <ac:spMk id="43" creationId="{59B296B9-C5A5-4E4F-9B60-C907B5F1466C}"/>
          </ac:spMkLst>
        </pc:spChg>
        <pc:spChg chg="del">
          <ac:chgData name="Nguyen, Christina Thy" userId="494b2231-c39d-4643-b21e-1192fef1c908" providerId="ADAL" clId="{E44F77D2-CF71-6B4F-BD5B-A406F95ED14E}" dt="2023-11-30T21:14:23.302" v="1641" actId="26606"/>
          <ac:spMkLst>
            <pc:docMk/>
            <pc:sldMk cId="2860635499" sldId="260"/>
            <ac:spMk id="45" creationId="{D0300FD3-5AF1-6305-15FA-9078072672E2}"/>
          </ac:spMkLst>
        </pc:spChg>
        <pc:spChg chg="add">
          <ac:chgData name="Nguyen, Christina Thy" userId="494b2231-c39d-4643-b21e-1192fef1c908" providerId="ADAL" clId="{E44F77D2-CF71-6B4F-BD5B-A406F95ED14E}" dt="2023-11-30T21:14:23.302" v="1641" actId="26606"/>
          <ac:spMkLst>
            <pc:docMk/>
            <pc:sldMk cId="2860635499" sldId="260"/>
            <ac:spMk id="50" creationId="{3346177D-ADC4-4968-B747-5CFCD390B5B9}"/>
          </ac:spMkLst>
        </pc:spChg>
        <pc:spChg chg="add">
          <ac:chgData name="Nguyen, Christina Thy" userId="494b2231-c39d-4643-b21e-1192fef1c908" providerId="ADAL" clId="{E44F77D2-CF71-6B4F-BD5B-A406F95ED14E}" dt="2023-11-30T21:14:23.302" v="1641" actId="26606"/>
          <ac:spMkLst>
            <pc:docMk/>
            <pc:sldMk cId="2860635499" sldId="260"/>
            <ac:spMk id="52" creationId="{0844A943-BF79-4FEA-ABB1-3BD54D236606}"/>
          </ac:spMkLst>
        </pc:spChg>
        <pc:spChg chg="add">
          <ac:chgData name="Nguyen, Christina Thy" userId="494b2231-c39d-4643-b21e-1192fef1c908" providerId="ADAL" clId="{E44F77D2-CF71-6B4F-BD5B-A406F95ED14E}" dt="2023-11-30T21:14:23.302" v="1641" actId="26606"/>
          <ac:spMkLst>
            <pc:docMk/>
            <pc:sldMk cId="2860635499" sldId="260"/>
            <ac:spMk id="54" creationId="{6437CC72-F4A8-4DC3-AFAB-D22C482C8100}"/>
          </ac:spMkLst>
        </pc:spChg>
        <pc:graphicFrameChg chg="mod modGraphic">
          <ac:chgData name="Nguyen, Christina Thy" userId="494b2231-c39d-4643-b21e-1192fef1c908" providerId="ADAL" clId="{E44F77D2-CF71-6B4F-BD5B-A406F95ED14E}" dt="2023-11-30T21:17:34.258" v="1653" actId="14100"/>
          <ac:graphicFrameMkLst>
            <pc:docMk/>
            <pc:sldMk cId="2860635499" sldId="260"/>
            <ac:graphicFrameMk id="19" creationId="{B1273CA7-F758-D032-059D-49A282B0A4C7}"/>
          </ac:graphicFrameMkLst>
        </pc:graphicFrameChg>
        <pc:picChg chg="mod">
          <ac:chgData name="Nguyen, Christina Thy" userId="494b2231-c39d-4643-b21e-1192fef1c908" providerId="ADAL" clId="{E44F77D2-CF71-6B4F-BD5B-A406F95ED14E}" dt="2023-11-30T21:14:23.302" v="1641" actId="26606"/>
          <ac:picMkLst>
            <pc:docMk/>
            <pc:sldMk cId="2860635499" sldId="260"/>
            <ac:picMk id="27" creationId="{6E68F53A-5925-7809-56A0-F633620ED56E}"/>
          </ac:picMkLst>
        </pc:picChg>
      </pc:sldChg>
      <pc:sldChg chg="modSp mod">
        <pc:chgData name="Nguyen, Christina Thy" userId="494b2231-c39d-4643-b21e-1192fef1c908" providerId="ADAL" clId="{E44F77D2-CF71-6B4F-BD5B-A406F95ED14E}" dt="2023-11-30T21:18:09.377" v="1654"/>
        <pc:sldMkLst>
          <pc:docMk/>
          <pc:sldMk cId="2303253610" sldId="261"/>
        </pc:sldMkLst>
        <pc:spChg chg="mod">
          <ac:chgData name="Nguyen, Christina Thy" userId="494b2231-c39d-4643-b21e-1192fef1c908" providerId="ADAL" clId="{E44F77D2-CF71-6B4F-BD5B-A406F95ED14E}" dt="2023-11-30T17:21:49.223" v="1591"/>
          <ac:spMkLst>
            <pc:docMk/>
            <pc:sldMk cId="2303253610" sldId="261"/>
            <ac:spMk id="2" creationId="{BCAE363C-26E9-DBA6-DFA2-58A6827AD3F1}"/>
          </ac:spMkLst>
        </pc:spChg>
        <pc:spChg chg="mod">
          <ac:chgData name="Nguyen, Christina Thy" userId="494b2231-c39d-4643-b21e-1192fef1c908" providerId="ADAL" clId="{E44F77D2-CF71-6B4F-BD5B-A406F95ED14E}" dt="2023-11-30T17:21:49.223" v="1591"/>
          <ac:spMkLst>
            <pc:docMk/>
            <pc:sldMk cId="2303253610" sldId="261"/>
            <ac:spMk id="3" creationId="{7FB280EA-6F91-E437-4250-FC8401FD0FB7}"/>
          </ac:spMkLst>
        </pc:spChg>
        <pc:graphicFrameChg chg="mod">
          <ac:chgData name="Nguyen, Christina Thy" userId="494b2231-c39d-4643-b21e-1192fef1c908" providerId="ADAL" clId="{E44F77D2-CF71-6B4F-BD5B-A406F95ED14E}" dt="2023-11-30T21:18:09.377" v="1654"/>
          <ac:graphicFrameMkLst>
            <pc:docMk/>
            <pc:sldMk cId="2303253610" sldId="261"/>
            <ac:graphicFrameMk id="8" creationId="{D5EA4188-08D2-306D-35A8-BA96435FA46B}"/>
          </ac:graphicFrameMkLst>
        </pc:graphicFrameChg>
      </pc:sldChg>
      <pc:sldChg chg="addSp delSp modSp mod ord setBg delDesignElem modNotesTx">
        <pc:chgData name="Nguyen, Christina Thy" userId="494b2231-c39d-4643-b21e-1192fef1c908" providerId="ADAL" clId="{E44F77D2-CF71-6B4F-BD5B-A406F95ED14E}" dt="2023-11-30T21:45:06.636" v="2143" actId="20577"/>
        <pc:sldMkLst>
          <pc:docMk/>
          <pc:sldMk cId="1085043793" sldId="262"/>
        </pc:sldMkLst>
        <pc:spChg chg="mod">
          <ac:chgData name="Nguyen, Christina Thy" userId="494b2231-c39d-4643-b21e-1192fef1c908" providerId="ADAL" clId="{E44F77D2-CF71-6B4F-BD5B-A406F95ED14E}" dt="2023-11-30T08:02:50.376" v="1378" actId="26606"/>
          <ac:spMkLst>
            <pc:docMk/>
            <pc:sldMk cId="1085043793" sldId="262"/>
            <ac:spMk id="2" creationId="{41E1114D-6FE4-4A9E-FCFC-0E589BD2F048}"/>
          </ac:spMkLst>
        </pc:spChg>
        <pc:spChg chg="del mod">
          <ac:chgData name="Nguyen, Christina Thy" userId="494b2231-c39d-4643-b21e-1192fef1c908" providerId="ADAL" clId="{E44F77D2-CF71-6B4F-BD5B-A406F95ED14E}" dt="2023-11-30T08:02:24.249" v="1372" actId="26606"/>
          <ac:spMkLst>
            <pc:docMk/>
            <pc:sldMk cId="1085043793" sldId="262"/>
            <ac:spMk id="3" creationId="{A054B34E-CE14-A9FC-F49D-AC76B39F8FD2}"/>
          </ac:spMkLst>
        </pc:spChg>
        <pc:spChg chg="add del mod">
          <ac:chgData name="Nguyen, Christina Thy" userId="494b2231-c39d-4643-b21e-1192fef1c908" providerId="ADAL" clId="{E44F77D2-CF71-6B4F-BD5B-A406F95ED14E}" dt="2023-11-30T08:02:52.545" v="1380"/>
          <ac:spMkLst>
            <pc:docMk/>
            <pc:sldMk cId="1085043793" sldId="262"/>
            <ac:spMk id="4" creationId="{15882AE5-70D2-CE22-C615-3DAB0CB66A39}"/>
          </ac:spMkLst>
        </pc:spChg>
        <pc:spChg chg="add del">
          <ac:chgData name="Nguyen, Christina Thy" userId="494b2231-c39d-4643-b21e-1192fef1c908" providerId="ADAL" clId="{E44F77D2-CF71-6B4F-BD5B-A406F95ED14E}" dt="2023-11-30T17:21:49.223" v="1591"/>
          <ac:spMkLst>
            <pc:docMk/>
            <pc:sldMk cId="1085043793" sldId="262"/>
            <ac:spMk id="7" creationId="{BACC6370-2D7E-4714-9D71-7542949D7D5D}"/>
          </ac:spMkLst>
        </pc:spChg>
        <pc:spChg chg="add del">
          <ac:chgData name="Nguyen, Christina Thy" userId="494b2231-c39d-4643-b21e-1192fef1c908" providerId="ADAL" clId="{E44F77D2-CF71-6B4F-BD5B-A406F95ED14E}" dt="2023-11-30T17:21:49.223" v="1591"/>
          <ac:spMkLst>
            <pc:docMk/>
            <pc:sldMk cId="1085043793" sldId="262"/>
            <ac:spMk id="8" creationId="{F68B3F68-107C-434F-AA38-110D5EA91B85}"/>
          </ac:spMkLst>
        </pc:spChg>
        <pc:spChg chg="add del">
          <ac:chgData name="Nguyen, Christina Thy" userId="494b2231-c39d-4643-b21e-1192fef1c908" providerId="ADAL" clId="{E44F77D2-CF71-6B4F-BD5B-A406F95ED14E}" dt="2023-11-30T17:21:49.223" v="1591"/>
          <ac:spMkLst>
            <pc:docMk/>
            <pc:sldMk cId="1085043793" sldId="262"/>
            <ac:spMk id="9" creationId="{AAD0DBB9-1A4B-4391-81D4-CB19F9AB918A}"/>
          </ac:spMkLst>
        </pc:spChg>
        <pc:spChg chg="add del">
          <ac:chgData name="Nguyen, Christina Thy" userId="494b2231-c39d-4643-b21e-1192fef1c908" providerId="ADAL" clId="{E44F77D2-CF71-6B4F-BD5B-A406F95ED14E}" dt="2023-11-30T08:02:48.355" v="1375" actId="26606"/>
          <ac:spMkLst>
            <pc:docMk/>
            <pc:sldMk cId="1085043793" sldId="262"/>
            <ac:spMk id="10" creationId="{BACC6370-2D7E-4714-9D71-7542949D7D5D}"/>
          </ac:spMkLst>
        </pc:spChg>
        <pc:spChg chg="add del">
          <ac:chgData name="Nguyen, Christina Thy" userId="494b2231-c39d-4643-b21e-1192fef1c908" providerId="ADAL" clId="{E44F77D2-CF71-6B4F-BD5B-A406F95ED14E}" dt="2023-11-30T17:21:49.223" v="1591"/>
          <ac:spMkLst>
            <pc:docMk/>
            <pc:sldMk cId="1085043793" sldId="262"/>
            <ac:spMk id="11" creationId="{063BBA22-50EA-4C4D-BE05-F1CE4E63AA56}"/>
          </ac:spMkLst>
        </pc:spChg>
        <pc:spChg chg="add del">
          <ac:chgData name="Nguyen, Christina Thy" userId="494b2231-c39d-4643-b21e-1192fef1c908" providerId="ADAL" clId="{E44F77D2-CF71-6B4F-BD5B-A406F95ED14E}" dt="2023-11-30T08:02:48.355" v="1375" actId="26606"/>
          <ac:spMkLst>
            <pc:docMk/>
            <pc:sldMk cId="1085043793" sldId="262"/>
            <ac:spMk id="12" creationId="{F68B3F68-107C-434F-AA38-110D5EA91B85}"/>
          </ac:spMkLst>
        </pc:spChg>
        <pc:spChg chg="add del">
          <ac:chgData name="Nguyen, Christina Thy" userId="494b2231-c39d-4643-b21e-1192fef1c908" providerId="ADAL" clId="{E44F77D2-CF71-6B4F-BD5B-A406F95ED14E}" dt="2023-11-30T08:02:48.355" v="1375" actId="26606"/>
          <ac:spMkLst>
            <pc:docMk/>
            <pc:sldMk cId="1085043793" sldId="262"/>
            <ac:spMk id="14" creationId="{AAD0DBB9-1A4B-4391-81D4-CB19F9AB918A}"/>
          </ac:spMkLst>
        </pc:spChg>
        <pc:spChg chg="add del">
          <ac:chgData name="Nguyen, Christina Thy" userId="494b2231-c39d-4643-b21e-1192fef1c908" providerId="ADAL" clId="{E44F77D2-CF71-6B4F-BD5B-A406F95ED14E}" dt="2023-11-30T08:02:48.355" v="1375" actId="26606"/>
          <ac:spMkLst>
            <pc:docMk/>
            <pc:sldMk cId="1085043793" sldId="262"/>
            <ac:spMk id="16" creationId="{063BBA22-50EA-4C4D-BE05-F1CE4E63AA56}"/>
          </ac:spMkLst>
        </pc:spChg>
        <pc:graphicFrameChg chg="add mod ord modGraphic">
          <ac:chgData name="Nguyen, Christina Thy" userId="494b2231-c39d-4643-b21e-1192fef1c908" providerId="ADAL" clId="{E44F77D2-CF71-6B4F-BD5B-A406F95ED14E}" dt="2023-11-30T21:39:19.570" v="1929" actId="113"/>
          <ac:graphicFrameMkLst>
            <pc:docMk/>
            <pc:sldMk cId="1085043793" sldId="262"/>
            <ac:graphicFrameMk id="5" creationId="{95B7F1BA-6963-34AD-E049-4651E080C367}"/>
          </ac:graphicFrameMkLst>
        </pc:graphicFrameChg>
      </pc:sldChg>
      <pc:sldChg chg="modSp mod modNotesTx">
        <pc:chgData name="Nguyen, Christina Thy" userId="494b2231-c39d-4643-b21e-1192fef1c908" providerId="ADAL" clId="{E44F77D2-CF71-6B4F-BD5B-A406F95ED14E}" dt="2023-11-30T17:21:49.223" v="1591"/>
        <pc:sldMkLst>
          <pc:docMk/>
          <pc:sldMk cId="3878495616" sldId="263"/>
        </pc:sldMkLst>
        <pc:spChg chg="mod">
          <ac:chgData name="Nguyen, Christina Thy" userId="494b2231-c39d-4643-b21e-1192fef1c908" providerId="ADAL" clId="{E44F77D2-CF71-6B4F-BD5B-A406F95ED14E}" dt="2023-11-30T17:21:49.223" v="1591"/>
          <ac:spMkLst>
            <pc:docMk/>
            <pc:sldMk cId="3878495616" sldId="263"/>
            <ac:spMk id="2" creationId="{20F02551-31BF-1F9F-176C-3BB391D52753}"/>
          </ac:spMkLst>
        </pc:spChg>
        <pc:spChg chg="mod">
          <ac:chgData name="Nguyen, Christina Thy" userId="494b2231-c39d-4643-b21e-1192fef1c908" providerId="ADAL" clId="{E44F77D2-CF71-6B4F-BD5B-A406F95ED14E}" dt="2023-11-30T17:21:49.223" v="1591"/>
          <ac:spMkLst>
            <pc:docMk/>
            <pc:sldMk cId="3878495616" sldId="263"/>
            <ac:spMk id="3" creationId="{C80D0DF1-BA5F-0268-59E8-EE2B234903F1}"/>
          </ac:spMkLst>
        </pc:spChg>
      </pc:sldChg>
      <pc:sldChg chg="addSp delSp modSp new mod setBg modClrScheme delDesignElem chgLayout">
        <pc:chgData name="Nguyen, Christina Thy" userId="494b2231-c39d-4643-b21e-1192fef1c908" providerId="ADAL" clId="{E44F77D2-CF71-6B4F-BD5B-A406F95ED14E}" dt="2023-11-30T17:23:28.387" v="1602"/>
        <pc:sldMkLst>
          <pc:docMk/>
          <pc:sldMk cId="2161689202" sldId="264"/>
        </pc:sldMkLst>
        <pc:spChg chg="del mod ord">
          <ac:chgData name="Nguyen, Christina Thy" userId="494b2231-c39d-4643-b21e-1192fef1c908" providerId="ADAL" clId="{E44F77D2-CF71-6B4F-BD5B-A406F95ED14E}" dt="2023-11-30T08:14:12.715" v="1475" actId="700"/>
          <ac:spMkLst>
            <pc:docMk/>
            <pc:sldMk cId="2161689202" sldId="264"/>
            <ac:spMk id="2" creationId="{27B15AE5-3A3E-3983-7127-66919FB4E4EF}"/>
          </ac:spMkLst>
        </pc:spChg>
        <pc:spChg chg="add del mod">
          <ac:chgData name="Nguyen, Christina Thy" userId="494b2231-c39d-4643-b21e-1192fef1c908" providerId="ADAL" clId="{E44F77D2-CF71-6B4F-BD5B-A406F95ED14E}" dt="2023-11-30T17:23:21.120" v="1598"/>
          <ac:spMkLst>
            <pc:docMk/>
            <pc:sldMk cId="2161689202" sldId="264"/>
            <ac:spMk id="3" creationId="{BA2659E7-4707-0C96-19FF-123AD2F03B37}"/>
          </ac:spMkLst>
        </pc:spChg>
        <pc:spChg chg="del">
          <ac:chgData name="Nguyen, Christina Thy" userId="494b2231-c39d-4643-b21e-1192fef1c908" providerId="ADAL" clId="{E44F77D2-CF71-6B4F-BD5B-A406F95ED14E}" dt="2023-11-30T08:14:12.715" v="1475" actId="700"/>
          <ac:spMkLst>
            <pc:docMk/>
            <pc:sldMk cId="2161689202" sldId="264"/>
            <ac:spMk id="3" creationId="{DC5E41A4-605D-8DBD-6968-F3A15D14ACD0}"/>
          </ac:spMkLst>
        </pc:spChg>
        <pc:spChg chg="add del mod ord">
          <ac:chgData name="Nguyen, Christina Thy" userId="494b2231-c39d-4643-b21e-1192fef1c908" providerId="ADAL" clId="{E44F77D2-CF71-6B4F-BD5B-A406F95ED14E}" dt="2023-11-30T08:14:18.762" v="1478" actId="700"/>
          <ac:spMkLst>
            <pc:docMk/>
            <pc:sldMk cId="2161689202" sldId="264"/>
            <ac:spMk id="4" creationId="{F3A543AC-EE5F-C397-C161-3B245DA36B6B}"/>
          </ac:spMkLst>
        </pc:spChg>
        <pc:spChg chg="add del">
          <ac:chgData name="Nguyen, Christina Thy" userId="494b2231-c39d-4643-b21e-1192fef1c908" providerId="ADAL" clId="{E44F77D2-CF71-6B4F-BD5B-A406F95ED14E}" dt="2023-11-30T08:14:51.806" v="1501" actId="26606"/>
          <ac:spMkLst>
            <pc:docMk/>
            <pc:sldMk cId="2161689202" sldId="264"/>
            <ac:spMk id="7" creationId="{32BC26D8-82FB-445E-AA49-62A77D7C1EE0}"/>
          </ac:spMkLst>
        </pc:spChg>
        <pc:spChg chg="add del">
          <ac:chgData name="Nguyen, Christina Thy" userId="494b2231-c39d-4643-b21e-1192fef1c908" providerId="ADAL" clId="{E44F77D2-CF71-6B4F-BD5B-A406F95ED14E}" dt="2023-11-30T08:14:51.806" v="1501" actId="26606"/>
          <ac:spMkLst>
            <pc:docMk/>
            <pc:sldMk cId="2161689202" sldId="264"/>
            <ac:spMk id="8" creationId="{CB44330D-EA18-4254-AA95-EB49948539B8}"/>
          </ac:spMkLst>
        </pc:spChg>
        <pc:spChg chg="add del">
          <ac:chgData name="Nguyen, Christina Thy" userId="494b2231-c39d-4643-b21e-1192fef1c908" providerId="ADAL" clId="{E44F77D2-CF71-6B4F-BD5B-A406F95ED14E}" dt="2023-11-30T08:14:52.287" v="1503" actId="26606"/>
          <ac:spMkLst>
            <pc:docMk/>
            <pc:sldMk cId="2161689202" sldId="264"/>
            <ac:spMk id="11" creationId="{AB8C311F-7253-4AED-9701-7FC0708C41C7}"/>
          </ac:spMkLst>
        </pc:spChg>
        <pc:spChg chg="add del">
          <ac:chgData name="Nguyen, Christina Thy" userId="494b2231-c39d-4643-b21e-1192fef1c908" providerId="ADAL" clId="{E44F77D2-CF71-6B4F-BD5B-A406F95ED14E}" dt="2023-11-30T08:14:32.954" v="1485" actId="26606"/>
          <ac:spMkLst>
            <pc:docMk/>
            <pc:sldMk cId="2161689202" sldId="264"/>
            <ac:spMk id="12" creationId="{FD073016-B734-483B-8953-5BADEE145112}"/>
          </ac:spMkLst>
        </pc:spChg>
        <pc:spChg chg="add del">
          <ac:chgData name="Nguyen, Christina Thy" userId="494b2231-c39d-4643-b21e-1192fef1c908" providerId="ADAL" clId="{E44F77D2-CF71-6B4F-BD5B-A406F95ED14E}" dt="2023-11-30T08:14:52.287" v="1503" actId="26606"/>
          <ac:spMkLst>
            <pc:docMk/>
            <pc:sldMk cId="2161689202" sldId="264"/>
            <ac:spMk id="13" creationId="{E2384209-CB15-4CDF-9D31-C44FD9A3F20D}"/>
          </ac:spMkLst>
        </pc:spChg>
        <pc:spChg chg="add del">
          <ac:chgData name="Nguyen, Christina Thy" userId="494b2231-c39d-4643-b21e-1192fef1c908" providerId="ADAL" clId="{E44F77D2-CF71-6B4F-BD5B-A406F95ED14E}" dt="2023-11-30T08:14:32.954" v="1485" actId="26606"/>
          <ac:spMkLst>
            <pc:docMk/>
            <pc:sldMk cId="2161689202" sldId="264"/>
            <ac:spMk id="14" creationId="{90A7EAB6-59D3-4325-8DE6-E0CA4009CE53}"/>
          </ac:spMkLst>
        </pc:spChg>
        <pc:spChg chg="add del">
          <ac:chgData name="Nguyen, Christina Thy" userId="494b2231-c39d-4643-b21e-1192fef1c908" providerId="ADAL" clId="{E44F77D2-CF71-6B4F-BD5B-A406F95ED14E}" dt="2023-11-30T08:14:52.287" v="1503" actId="26606"/>
          <ac:spMkLst>
            <pc:docMk/>
            <pc:sldMk cId="2161689202" sldId="264"/>
            <ac:spMk id="15" creationId="{2633B3B5-CC90-43F0-8714-D31D1F3F0209}"/>
          </ac:spMkLst>
        </pc:spChg>
        <pc:spChg chg="add del">
          <ac:chgData name="Nguyen, Christina Thy" userId="494b2231-c39d-4643-b21e-1192fef1c908" providerId="ADAL" clId="{E44F77D2-CF71-6B4F-BD5B-A406F95ED14E}" dt="2023-11-30T08:14:31.698" v="1483" actId="26606"/>
          <ac:spMkLst>
            <pc:docMk/>
            <pc:sldMk cId="2161689202" sldId="264"/>
            <ac:spMk id="16" creationId="{01D0AF59-99C3-4251-AB9A-C966C6AD4400}"/>
          </ac:spMkLst>
        </pc:spChg>
        <pc:spChg chg="add del">
          <ac:chgData name="Nguyen, Christina Thy" userId="494b2231-c39d-4643-b21e-1192fef1c908" providerId="ADAL" clId="{E44F77D2-CF71-6B4F-BD5B-A406F95ED14E}" dt="2023-11-30T08:14:31.698" v="1483" actId="26606"/>
          <ac:spMkLst>
            <pc:docMk/>
            <pc:sldMk cId="2161689202" sldId="264"/>
            <ac:spMk id="17" creationId="{1855405F-37A2-4869-9154-F8BE3BECE6C3}"/>
          </ac:spMkLst>
        </pc:spChg>
        <pc:spChg chg="add del">
          <ac:chgData name="Nguyen, Christina Thy" userId="494b2231-c39d-4643-b21e-1192fef1c908" providerId="ADAL" clId="{E44F77D2-CF71-6B4F-BD5B-A406F95ED14E}" dt="2023-11-30T08:14:47.622" v="1497" actId="26606"/>
          <ac:spMkLst>
            <pc:docMk/>
            <pc:sldMk cId="2161689202" sldId="264"/>
            <ac:spMk id="18" creationId="{9A97C86A-04D6-40F7-AE84-31AB43E6A846}"/>
          </ac:spMkLst>
        </pc:spChg>
        <pc:spChg chg="add del">
          <ac:chgData name="Nguyen, Christina Thy" userId="494b2231-c39d-4643-b21e-1192fef1c908" providerId="ADAL" clId="{E44F77D2-CF71-6B4F-BD5B-A406F95ED14E}" dt="2023-11-30T08:14:32.954" v="1485" actId="26606"/>
          <ac:spMkLst>
            <pc:docMk/>
            <pc:sldMk cId="2161689202" sldId="264"/>
            <ac:spMk id="19" creationId="{AB8C311F-7253-4AED-9701-7FC0708C41C7}"/>
          </ac:spMkLst>
        </pc:spChg>
        <pc:spChg chg="add del">
          <ac:chgData name="Nguyen, Christina Thy" userId="494b2231-c39d-4643-b21e-1192fef1c908" providerId="ADAL" clId="{E44F77D2-CF71-6B4F-BD5B-A406F95ED14E}" dt="2023-11-30T08:14:32.954" v="1485" actId="26606"/>
          <ac:spMkLst>
            <pc:docMk/>
            <pc:sldMk cId="2161689202" sldId="264"/>
            <ac:spMk id="20" creationId="{A8D57A06-A426-446D-B02C-A2DC6B62E45E}"/>
          </ac:spMkLst>
        </pc:spChg>
        <pc:spChg chg="add del">
          <ac:chgData name="Nguyen, Christina Thy" userId="494b2231-c39d-4643-b21e-1192fef1c908" providerId="ADAL" clId="{E44F77D2-CF71-6B4F-BD5B-A406F95ED14E}" dt="2023-11-30T08:14:52.287" v="1503" actId="26606"/>
          <ac:spMkLst>
            <pc:docMk/>
            <pc:sldMk cId="2161689202" sldId="264"/>
            <ac:spMk id="21" creationId="{A8D57A06-A426-446D-B02C-A2DC6B62E45E}"/>
          </ac:spMkLst>
        </pc:spChg>
        <pc:spChg chg="add del">
          <ac:chgData name="Nguyen, Christina Thy" userId="494b2231-c39d-4643-b21e-1192fef1c908" providerId="ADAL" clId="{E44F77D2-CF71-6B4F-BD5B-A406F95ED14E}" dt="2023-11-30T08:14:34.439" v="1487" actId="26606"/>
          <ac:spMkLst>
            <pc:docMk/>
            <pc:sldMk cId="2161689202" sldId="264"/>
            <ac:spMk id="22" creationId="{B9FF99BD-075F-4761-A995-6FC574BD25EA}"/>
          </ac:spMkLst>
        </pc:spChg>
        <pc:spChg chg="add del">
          <ac:chgData name="Nguyen, Christina Thy" userId="494b2231-c39d-4643-b21e-1192fef1c908" providerId="ADAL" clId="{E44F77D2-CF71-6B4F-BD5B-A406F95ED14E}" dt="2023-11-30T08:14:34.439" v="1487" actId="26606"/>
          <ac:spMkLst>
            <pc:docMk/>
            <pc:sldMk cId="2161689202" sldId="264"/>
            <ac:spMk id="23" creationId="{A7B21A54-9BA3-4EA9-B460-5A829ADD9051}"/>
          </ac:spMkLst>
        </pc:spChg>
        <pc:spChg chg="add del">
          <ac:chgData name="Nguyen, Christina Thy" userId="494b2231-c39d-4643-b21e-1192fef1c908" providerId="ADAL" clId="{E44F77D2-CF71-6B4F-BD5B-A406F95ED14E}" dt="2023-11-30T08:14:34.439" v="1487" actId="26606"/>
          <ac:spMkLst>
            <pc:docMk/>
            <pc:sldMk cId="2161689202" sldId="264"/>
            <ac:spMk id="24" creationId="{6FA8F714-B9D8-488A-8CCA-E9948FF913A9}"/>
          </ac:spMkLst>
        </pc:spChg>
        <pc:spChg chg="add del">
          <ac:chgData name="Nguyen, Christina Thy" userId="494b2231-c39d-4643-b21e-1192fef1c908" providerId="ADAL" clId="{E44F77D2-CF71-6B4F-BD5B-A406F95ED14E}" dt="2023-11-30T08:14:53.117" v="1505" actId="26606"/>
          <ac:spMkLst>
            <pc:docMk/>
            <pc:sldMk cId="2161689202" sldId="264"/>
            <ac:spMk id="25" creationId="{8DAAB828-02C8-4111-AC14-FF5ACEDDFE37}"/>
          </ac:spMkLst>
        </pc:spChg>
        <pc:spChg chg="add del">
          <ac:chgData name="Nguyen, Christina Thy" userId="494b2231-c39d-4643-b21e-1192fef1c908" providerId="ADAL" clId="{E44F77D2-CF71-6B4F-BD5B-A406F95ED14E}" dt="2023-11-30T08:14:56.677" v="1507" actId="26606"/>
          <ac:spMkLst>
            <pc:docMk/>
            <pc:sldMk cId="2161689202" sldId="264"/>
            <ac:spMk id="31" creationId="{AB8C311F-7253-4AED-9701-7FC0708C41C7}"/>
          </ac:spMkLst>
        </pc:spChg>
        <pc:spChg chg="add del">
          <ac:chgData name="Nguyen, Christina Thy" userId="494b2231-c39d-4643-b21e-1192fef1c908" providerId="ADAL" clId="{E44F77D2-CF71-6B4F-BD5B-A406F95ED14E}" dt="2023-11-30T08:14:36.968" v="1491" actId="26606"/>
          <ac:spMkLst>
            <pc:docMk/>
            <pc:sldMk cId="2161689202" sldId="264"/>
            <ac:spMk id="32" creationId="{1500B4A4-B1F1-41EA-886A-B8A210DBCA3B}"/>
          </ac:spMkLst>
        </pc:spChg>
        <pc:spChg chg="add del">
          <ac:chgData name="Nguyen, Christina Thy" userId="494b2231-c39d-4643-b21e-1192fef1c908" providerId="ADAL" clId="{E44F77D2-CF71-6B4F-BD5B-A406F95ED14E}" dt="2023-11-30T08:14:36.968" v="1491" actId="26606"/>
          <ac:spMkLst>
            <pc:docMk/>
            <pc:sldMk cId="2161689202" sldId="264"/>
            <ac:spMk id="33" creationId="{5E55A99C-0BDC-4DBE-8E40-9FA66F629FA1}"/>
          </ac:spMkLst>
        </pc:spChg>
        <pc:spChg chg="add del">
          <ac:chgData name="Nguyen, Christina Thy" userId="494b2231-c39d-4643-b21e-1192fef1c908" providerId="ADAL" clId="{E44F77D2-CF71-6B4F-BD5B-A406F95ED14E}" dt="2023-11-30T08:14:56.677" v="1507" actId="26606"/>
          <ac:spMkLst>
            <pc:docMk/>
            <pc:sldMk cId="2161689202" sldId="264"/>
            <ac:spMk id="34" creationId="{E2384209-CB15-4CDF-9D31-C44FD9A3F20D}"/>
          </ac:spMkLst>
        </pc:spChg>
        <pc:spChg chg="add del">
          <ac:chgData name="Nguyen, Christina Thy" userId="494b2231-c39d-4643-b21e-1192fef1c908" providerId="ADAL" clId="{E44F77D2-CF71-6B4F-BD5B-A406F95ED14E}" dt="2023-11-30T08:14:39.329" v="1493" actId="26606"/>
          <ac:spMkLst>
            <pc:docMk/>
            <pc:sldMk cId="2161689202" sldId="264"/>
            <ac:spMk id="35" creationId="{22F15A2D-2324-487D-A02A-BF46C5C580EB}"/>
          </ac:spMkLst>
        </pc:spChg>
        <pc:spChg chg="add del">
          <ac:chgData name="Nguyen, Christina Thy" userId="494b2231-c39d-4643-b21e-1192fef1c908" providerId="ADAL" clId="{E44F77D2-CF71-6B4F-BD5B-A406F95ED14E}" dt="2023-11-30T08:14:39.329" v="1493" actId="26606"/>
          <ac:spMkLst>
            <pc:docMk/>
            <pc:sldMk cId="2161689202" sldId="264"/>
            <ac:spMk id="36" creationId="{17A7F34E-D418-47E2-9F86-2C45BBC31210}"/>
          </ac:spMkLst>
        </pc:spChg>
        <pc:spChg chg="add del">
          <ac:chgData name="Nguyen, Christina Thy" userId="494b2231-c39d-4643-b21e-1192fef1c908" providerId="ADAL" clId="{E44F77D2-CF71-6B4F-BD5B-A406F95ED14E}" dt="2023-11-30T08:14:39.329" v="1493" actId="26606"/>
          <ac:spMkLst>
            <pc:docMk/>
            <pc:sldMk cId="2161689202" sldId="264"/>
            <ac:spMk id="37" creationId="{2AEAFA59-923A-4F54-8B49-44C970BCC323}"/>
          </ac:spMkLst>
        </pc:spChg>
        <pc:spChg chg="add del">
          <ac:chgData name="Nguyen, Christina Thy" userId="494b2231-c39d-4643-b21e-1192fef1c908" providerId="ADAL" clId="{E44F77D2-CF71-6B4F-BD5B-A406F95ED14E}" dt="2023-11-30T08:14:56.677" v="1507" actId="26606"/>
          <ac:spMkLst>
            <pc:docMk/>
            <pc:sldMk cId="2161689202" sldId="264"/>
            <ac:spMk id="38" creationId="{2633B3B5-CC90-43F0-8714-D31D1F3F0209}"/>
          </ac:spMkLst>
        </pc:spChg>
        <pc:spChg chg="add del">
          <ac:chgData name="Nguyen, Christina Thy" userId="494b2231-c39d-4643-b21e-1192fef1c908" providerId="ADAL" clId="{E44F77D2-CF71-6B4F-BD5B-A406F95ED14E}" dt="2023-11-30T08:14:46.559" v="1495" actId="26606"/>
          <ac:spMkLst>
            <pc:docMk/>
            <pc:sldMk cId="2161689202" sldId="264"/>
            <ac:spMk id="39" creationId="{B9FF99BD-075F-4761-A995-6FC574BD25EA}"/>
          </ac:spMkLst>
        </pc:spChg>
        <pc:spChg chg="add del">
          <ac:chgData name="Nguyen, Christina Thy" userId="494b2231-c39d-4643-b21e-1192fef1c908" providerId="ADAL" clId="{E44F77D2-CF71-6B4F-BD5B-A406F95ED14E}" dt="2023-11-30T08:14:46.559" v="1495" actId="26606"/>
          <ac:spMkLst>
            <pc:docMk/>
            <pc:sldMk cId="2161689202" sldId="264"/>
            <ac:spMk id="40" creationId="{A7B21A54-9BA3-4EA9-B460-5A829ADD9051}"/>
          </ac:spMkLst>
        </pc:spChg>
        <pc:spChg chg="add del">
          <ac:chgData name="Nguyen, Christina Thy" userId="494b2231-c39d-4643-b21e-1192fef1c908" providerId="ADAL" clId="{E44F77D2-CF71-6B4F-BD5B-A406F95ED14E}" dt="2023-11-30T08:14:46.559" v="1495" actId="26606"/>
          <ac:spMkLst>
            <pc:docMk/>
            <pc:sldMk cId="2161689202" sldId="264"/>
            <ac:spMk id="41" creationId="{6FA8F714-B9D8-488A-8CCA-E9948FF913A9}"/>
          </ac:spMkLst>
        </pc:spChg>
        <pc:spChg chg="add del">
          <ac:chgData name="Nguyen, Christina Thy" userId="494b2231-c39d-4643-b21e-1192fef1c908" providerId="ADAL" clId="{E44F77D2-CF71-6B4F-BD5B-A406F95ED14E}" dt="2023-11-30T08:14:56.677" v="1507" actId="26606"/>
          <ac:spMkLst>
            <pc:docMk/>
            <pc:sldMk cId="2161689202" sldId="264"/>
            <ac:spMk id="42" creationId="{A8D57A06-A426-446D-B02C-A2DC6B62E45E}"/>
          </ac:spMkLst>
        </pc:spChg>
        <pc:spChg chg="add del">
          <ac:chgData name="Nguyen, Christina Thy" userId="494b2231-c39d-4643-b21e-1192fef1c908" providerId="ADAL" clId="{E44F77D2-CF71-6B4F-BD5B-A406F95ED14E}" dt="2023-11-30T08:14:47.622" v="1497" actId="26606"/>
          <ac:spMkLst>
            <pc:docMk/>
            <pc:sldMk cId="2161689202" sldId="264"/>
            <ac:spMk id="43" creationId="{F3060C83-F051-4F0E-ABAD-AA0DFC48B218}"/>
          </ac:spMkLst>
        </pc:spChg>
        <pc:spChg chg="add del">
          <ac:chgData name="Nguyen, Christina Thy" userId="494b2231-c39d-4643-b21e-1192fef1c908" providerId="ADAL" clId="{E44F77D2-CF71-6B4F-BD5B-A406F95ED14E}" dt="2023-11-30T08:14:47.622" v="1497" actId="26606"/>
          <ac:spMkLst>
            <pc:docMk/>
            <pc:sldMk cId="2161689202" sldId="264"/>
            <ac:spMk id="44" creationId="{83C98ABE-055B-441F-B07E-44F97F083C39}"/>
          </ac:spMkLst>
        </pc:spChg>
        <pc:spChg chg="add del">
          <ac:chgData name="Nguyen, Christina Thy" userId="494b2231-c39d-4643-b21e-1192fef1c908" providerId="ADAL" clId="{E44F77D2-CF71-6B4F-BD5B-A406F95ED14E}" dt="2023-11-30T08:14:47.622" v="1497" actId="26606"/>
          <ac:spMkLst>
            <pc:docMk/>
            <pc:sldMk cId="2161689202" sldId="264"/>
            <ac:spMk id="45" creationId="{29FDB030-9B49-4CED-8CCD-4D99382388AC}"/>
          </ac:spMkLst>
        </pc:spChg>
        <pc:spChg chg="add del">
          <ac:chgData name="Nguyen, Christina Thy" userId="494b2231-c39d-4643-b21e-1192fef1c908" providerId="ADAL" clId="{E44F77D2-CF71-6B4F-BD5B-A406F95ED14E}" dt="2023-11-30T08:14:47.622" v="1497" actId="26606"/>
          <ac:spMkLst>
            <pc:docMk/>
            <pc:sldMk cId="2161689202" sldId="264"/>
            <ac:spMk id="46" creationId="{3783CA14-24A1-485C-8B30-D6A5D87987AD}"/>
          </ac:spMkLst>
        </pc:spChg>
        <pc:spChg chg="add del">
          <ac:chgData name="Nguyen, Christina Thy" userId="494b2231-c39d-4643-b21e-1192fef1c908" providerId="ADAL" clId="{E44F77D2-CF71-6B4F-BD5B-A406F95ED14E}" dt="2023-11-30T08:14:47.622" v="1497" actId="26606"/>
          <ac:spMkLst>
            <pc:docMk/>
            <pc:sldMk cId="2161689202" sldId="264"/>
            <ac:spMk id="47" creationId="{FF9F2414-84E8-453E-B1F3-389FDE8192D9}"/>
          </ac:spMkLst>
        </pc:spChg>
        <pc:spChg chg="add del">
          <ac:chgData name="Nguyen, Christina Thy" userId="494b2231-c39d-4643-b21e-1192fef1c908" providerId="ADAL" clId="{E44F77D2-CF71-6B4F-BD5B-A406F95ED14E}" dt="2023-11-30T08:14:47.622" v="1497" actId="26606"/>
          <ac:spMkLst>
            <pc:docMk/>
            <pc:sldMk cId="2161689202" sldId="264"/>
            <ac:spMk id="48" creationId="{3ECA69A1-7536-43AC-85EF-C7106179F5ED}"/>
          </ac:spMkLst>
        </pc:spChg>
        <pc:spChg chg="add del">
          <ac:chgData name="Nguyen, Christina Thy" userId="494b2231-c39d-4643-b21e-1192fef1c908" providerId="ADAL" clId="{E44F77D2-CF71-6B4F-BD5B-A406F95ED14E}" dt="2023-11-30T08:14:58.755" v="1511" actId="26606"/>
          <ac:spMkLst>
            <pc:docMk/>
            <pc:sldMk cId="2161689202" sldId="264"/>
            <ac:spMk id="55" creationId="{AB8C311F-7253-4AED-9701-7FC0708C41C7}"/>
          </ac:spMkLst>
        </pc:spChg>
        <pc:spChg chg="add del">
          <ac:chgData name="Nguyen, Christina Thy" userId="494b2231-c39d-4643-b21e-1192fef1c908" providerId="ADAL" clId="{E44F77D2-CF71-6B4F-BD5B-A406F95ED14E}" dt="2023-11-30T08:14:58.755" v="1511" actId="26606"/>
          <ac:spMkLst>
            <pc:docMk/>
            <pc:sldMk cId="2161689202" sldId="264"/>
            <ac:spMk id="56" creationId="{FD073016-B734-483B-8953-5BADEE145112}"/>
          </ac:spMkLst>
        </pc:spChg>
        <pc:spChg chg="add del">
          <ac:chgData name="Nguyen, Christina Thy" userId="494b2231-c39d-4643-b21e-1192fef1c908" providerId="ADAL" clId="{E44F77D2-CF71-6B4F-BD5B-A406F95ED14E}" dt="2023-11-30T08:14:58.755" v="1511" actId="26606"/>
          <ac:spMkLst>
            <pc:docMk/>
            <pc:sldMk cId="2161689202" sldId="264"/>
            <ac:spMk id="57" creationId="{90A7EAB6-59D3-4325-8DE6-E0CA4009CE53}"/>
          </ac:spMkLst>
        </pc:spChg>
        <pc:spChg chg="add del">
          <ac:chgData name="Nguyen, Christina Thy" userId="494b2231-c39d-4643-b21e-1192fef1c908" providerId="ADAL" clId="{E44F77D2-CF71-6B4F-BD5B-A406F95ED14E}" dt="2023-11-30T08:14:58.755" v="1511" actId="26606"/>
          <ac:spMkLst>
            <pc:docMk/>
            <pc:sldMk cId="2161689202" sldId="264"/>
            <ac:spMk id="58" creationId="{A8D57A06-A426-446D-B02C-A2DC6B62E45E}"/>
          </ac:spMkLst>
        </pc:spChg>
        <pc:spChg chg="add">
          <ac:chgData name="Nguyen, Christina Thy" userId="494b2231-c39d-4643-b21e-1192fef1c908" providerId="ADAL" clId="{E44F77D2-CF71-6B4F-BD5B-A406F95ED14E}" dt="2023-11-30T08:14:58.759" v="1512" actId="26606"/>
          <ac:spMkLst>
            <pc:docMk/>
            <pc:sldMk cId="2161689202" sldId="264"/>
            <ac:spMk id="60" creationId="{01D0AF59-99C3-4251-AB9A-C966C6AD4400}"/>
          </ac:spMkLst>
        </pc:spChg>
        <pc:spChg chg="add del">
          <ac:chgData name="Nguyen, Christina Thy" userId="494b2231-c39d-4643-b21e-1192fef1c908" providerId="ADAL" clId="{E44F77D2-CF71-6B4F-BD5B-A406F95ED14E}" dt="2023-11-30T17:21:49.223" v="1591"/>
          <ac:spMkLst>
            <pc:docMk/>
            <pc:sldMk cId="2161689202" sldId="264"/>
            <ac:spMk id="61" creationId="{1855405F-37A2-4869-9154-F8BE3BECE6C3}"/>
          </ac:spMkLst>
        </pc:spChg>
        <pc:grpChg chg="add del">
          <ac:chgData name="Nguyen, Christina Thy" userId="494b2231-c39d-4643-b21e-1192fef1c908" providerId="ADAL" clId="{E44F77D2-CF71-6B4F-BD5B-A406F95ED14E}" dt="2023-11-30T08:14:30.610" v="1481" actId="26606"/>
          <ac:grpSpMkLst>
            <pc:docMk/>
            <pc:sldMk cId="2161689202" sldId="264"/>
            <ac:grpSpMk id="10" creationId="{723C66ED-DBBF-12CA-7F5E-813E0E7D036A}"/>
          </ac:grpSpMkLst>
        </pc:grpChg>
        <pc:grpChg chg="add del">
          <ac:chgData name="Nguyen, Christina Thy" userId="494b2231-c39d-4643-b21e-1192fef1c908" providerId="ADAL" clId="{E44F77D2-CF71-6B4F-BD5B-A406F95ED14E}" dt="2023-11-30T08:14:36.426" v="1489" actId="26606"/>
          <ac:grpSpMkLst>
            <pc:docMk/>
            <pc:sldMk cId="2161689202" sldId="264"/>
            <ac:grpSpMk id="26" creationId="{63737881-458F-40AD-B72B-B57D267DC423}"/>
          </ac:grpSpMkLst>
        </pc:grpChg>
        <pc:grpChg chg="add del">
          <ac:chgData name="Nguyen, Christina Thy" userId="494b2231-c39d-4643-b21e-1192fef1c908" providerId="ADAL" clId="{E44F77D2-CF71-6B4F-BD5B-A406F95ED14E}" dt="2023-11-30T08:14:53.117" v="1505" actId="26606"/>
          <ac:grpSpMkLst>
            <pc:docMk/>
            <pc:sldMk cId="2161689202" sldId="264"/>
            <ac:grpSpMk id="27" creationId="{C32D4553-E775-4F16-9A6F-FED8D166A5B7}"/>
          </ac:grpSpMkLst>
        </pc:grpChg>
        <pc:grpChg chg="add del">
          <ac:chgData name="Nguyen, Christina Thy" userId="494b2231-c39d-4643-b21e-1192fef1c908" providerId="ADAL" clId="{E44F77D2-CF71-6B4F-BD5B-A406F95ED14E}" dt="2023-11-30T08:14:57.529" v="1509" actId="26606"/>
          <ac:grpSpMkLst>
            <pc:docMk/>
            <pc:sldMk cId="2161689202" sldId="264"/>
            <ac:grpSpMk id="49" creationId="{723C66ED-DBBF-12CA-7F5E-813E0E7D036A}"/>
          </ac:grpSpMkLst>
        </pc:grpChg>
        <pc:graphicFrameChg chg="mod modGraphic">
          <ac:chgData name="Nguyen, Christina Thy" userId="494b2231-c39d-4643-b21e-1192fef1c908" providerId="ADAL" clId="{E44F77D2-CF71-6B4F-BD5B-A406F95ED14E}" dt="2023-11-30T17:20:28.467" v="1557" actId="1076"/>
          <ac:graphicFrameMkLst>
            <pc:docMk/>
            <pc:sldMk cId="2161689202" sldId="264"/>
            <ac:graphicFrameMk id="2" creationId="{DC67F23B-33E6-133C-4B48-C830D7032128}"/>
          </ac:graphicFrameMkLst>
        </pc:graphicFrameChg>
        <pc:picChg chg="add mod">
          <ac:chgData name="Nguyen, Christina Thy" userId="494b2231-c39d-4643-b21e-1192fef1c908" providerId="ADAL" clId="{E44F77D2-CF71-6B4F-BD5B-A406F95ED14E}" dt="2023-11-30T17:20:08.750" v="1553" actId="1076"/>
          <ac:picMkLst>
            <pc:docMk/>
            <pc:sldMk cId="2161689202" sldId="264"/>
            <ac:picMk id="5" creationId="{B75AB388-3637-D685-E896-E6F7BACC3319}"/>
          </ac:picMkLst>
        </pc:picChg>
      </pc:sldChg>
      <pc:sldChg chg="addSp delSp modSp del mod ord setBg delDesignElem">
        <pc:chgData name="Nguyen, Christina Thy" userId="494b2231-c39d-4643-b21e-1192fef1c908" providerId="ADAL" clId="{E44F77D2-CF71-6B4F-BD5B-A406F95ED14E}" dt="2023-11-30T08:14:06.026" v="1473" actId="2696"/>
        <pc:sldMkLst>
          <pc:docMk/>
          <pc:sldMk cId="3210542631" sldId="264"/>
        </pc:sldMkLst>
        <pc:spChg chg="add del">
          <ac:chgData name="Nguyen, Christina Thy" userId="494b2231-c39d-4643-b21e-1192fef1c908" providerId="ADAL" clId="{E44F77D2-CF71-6B4F-BD5B-A406F95ED14E}" dt="2023-11-30T08:08:05.801" v="1452"/>
          <ac:spMkLst>
            <pc:docMk/>
            <pc:sldMk cId="3210542631" sldId="264"/>
            <ac:spMk id="11" creationId="{F3060C83-F051-4F0E-ABAD-AA0DFC48B218}"/>
          </ac:spMkLst>
        </pc:spChg>
        <pc:spChg chg="add del">
          <ac:chgData name="Nguyen, Christina Thy" userId="494b2231-c39d-4643-b21e-1192fef1c908" providerId="ADAL" clId="{E44F77D2-CF71-6B4F-BD5B-A406F95ED14E}" dt="2023-11-30T08:08:05.801" v="1452"/>
          <ac:spMkLst>
            <pc:docMk/>
            <pc:sldMk cId="3210542631" sldId="264"/>
            <ac:spMk id="13" creationId="{83C98ABE-055B-441F-B07E-44F97F083C39}"/>
          </ac:spMkLst>
        </pc:spChg>
        <pc:spChg chg="add del">
          <ac:chgData name="Nguyen, Christina Thy" userId="494b2231-c39d-4643-b21e-1192fef1c908" providerId="ADAL" clId="{E44F77D2-CF71-6B4F-BD5B-A406F95ED14E}" dt="2023-11-30T08:08:05.801" v="1452"/>
          <ac:spMkLst>
            <pc:docMk/>
            <pc:sldMk cId="3210542631" sldId="264"/>
            <ac:spMk id="15" creationId="{29FDB030-9B49-4CED-8CCD-4D99382388AC}"/>
          </ac:spMkLst>
        </pc:spChg>
        <pc:spChg chg="add del">
          <ac:chgData name="Nguyen, Christina Thy" userId="494b2231-c39d-4643-b21e-1192fef1c908" providerId="ADAL" clId="{E44F77D2-CF71-6B4F-BD5B-A406F95ED14E}" dt="2023-11-30T08:08:05.801" v="1452"/>
          <ac:spMkLst>
            <pc:docMk/>
            <pc:sldMk cId="3210542631" sldId="264"/>
            <ac:spMk id="17" creationId="{3783CA14-24A1-485C-8B30-D6A5D87987AD}"/>
          </ac:spMkLst>
        </pc:spChg>
        <pc:spChg chg="add del">
          <ac:chgData name="Nguyen, Christina Thy" userId="494b2231-c39d-4643-b21e-1192fef1c908" providerId="ADAL" clId="{E44F77D2-CF71-6B4F-BD5B-A406F95ED14E}" dt="2023-11-30T08:08:05.801" v="1452"/>
          <ac:spMkLst>
            <pc:docMk/>
            <pc:sldMk cId="3210542631" sldId="264"/>
            <ac:spMk id="19" creationId="{9A97C86A-04D6-40F7-AE84-31AB43E6A846}"/>
          </ac:spMkLst>
        </pc:spChg>
        <pc:spChg chg="add del">
          <ac:chgData name="Nguyen, Christina Thy" userId="494b2231-c39d-4643-b21e-1192fef1c908" providerId="ADAL" clId="{E44F77D2-CF71-6B4F-BD5B-A406F95ED14E}" dt="2023-11-30T08:08:05.801" v="1452"/>
          <ac:spMkLst>
            <pc:docMk/>
            <pc:sldMk cId="3210542631" sldId="264"/>
            <ac:spMk id="21" creationId="{FF9F2414-84E8-453E-B1F3-389FDE8192D9}"/>
          </ac:spMkLst>
        </pc:spChg>
        <pc:spChg chg="add del">
          <ac:chgData name="Nguyen, Christina Thy" userId="494b2231-c39d-4643-b21e-1192fef1c908" providerId="ADAL" clId="{E44F77D2-CF71-6B4F-BD5B-A406F95ED14E}" dt="2023-11-30T08:08:05.801" v="1452"/>
          <ac:spMkLst>
            <pc:docMk/>
            <pc:sldMk cId="3210542631" sldId="264"/>
            <ac:spMk id="23" creationId="{3ECA69A1-7536-43AC-85EF-C7106179F5ED}"/>
          </ac:spMkLst>
        </pc:spChg>
        <pc:picChg chg="add del">
          <ac:chgData name="Nguyen, Christina Thy" userId="494b2231-c39d-4643-b21e-1192fef1c908" providerId="ADAL" clId="{E44F77D2-CF71-6B4F-BD5B-A406F95ED14E}" dt="2023-11-30T08:01:27.688" v="1366"/>
          <ac:picMkLst>
            <pc:docMk/>
            <pc:sldMk cId="3210542631" sldId="264"/>
            <ac:picMk id="4" creationId="{B911636F-9035-7DD6-04AC-E0B56C742FF6}"/>
          </ac:picMkLst>
        </pc:picChg>
        <pc:picChg chg="del">
          <ac:chgData name="Nguyen, Christina Thy" userId="494b2231-c39d-4643-b21e-1192fef1c908" providerId="ADAL" clId="{E44F77D2-CF71-6B4F-BD5B-A406F95ED14E}" dt="2023-11-30T08:01:24.617" v="1364" actId="478"/>
          <ac:picMkLst>
            <pc:docMk/>
            <pc:sldMk cId="3210542631" sldId="264"/>
            <ac:picMk id="5" creationId="{6947B0C7-0BF9-129C-AAA3-127A9982ED5C}"/>
          </ac:picMkLst>
        </pc:picChg>
        <pc:picChg chg="add del mod">
          <ac:chgData name="Nguyen, Christina Thy" userId="494b2231-c39d-4643-b21e-1192fef1c908" providerId="ADAL" clId="{E44F77D2-CF71-6B4F-BD5B-A406F95ED14E}" dt="2023-11-30T08:14:00.979" v="1472" actId="21"/>
          <ac:picMkLst>
            <pc:docMk/>
            <pc:sldMk cId="3210542631" sldId="264"/>
            <ac:picMk id="6" creationId="{7A3862B0-E1A9-08AA-E78F-BCA7F85806BA}"/>
          </ac:picMkLst>
        </pc:picChg>
      </pc:sldChg>
      <pc:sldChg chg="addSp modSp new mod modClrScheme chgLayout">
        <pc:chgData name="Nguyen, Christina Thy" userId="494b2231-c39d-4643-b21e-1192fef1c908" providerId="ADAL" clId="{E44F77D2-CF71-6B4F-BD5B-A406F95ED14E}" dt="2023-11-30T17:21:49.223" v="1591"/>
        <pc:sldMkLst>
          <pc:docMk/>
          <pc:sldMk cId="2911811898" sldId="265"/>
        </pc:sldMkLst>
        <pc:spChg chg="add mod">
          <ac:chgData name="Nguyen, Christina Thy" userId="494b2231-c39d-4643-b21e-1192fef1c908" providerId="ADAL" clId="{E44F77D2-CF71-6B4F-BD5B-A406F95ED14E}" dt="2023-11-30T17:21:49.223" v="1591"/>
          <ac:spMkLst>
            <pc:docMk/>
            <pc:sldMk cId="2911811898" sldId="265"/>
            <ac:spMk id="2" creationId="{DA792CB8-7056-F71A-2B43-78ED6CAF34D4}"/>
          </ac:spMkLst>
        </pc:spChg>
        <pc:spChg chg="add mod">
          <ac:chgData name="Nguyen, Christina Thy" userId="494b2231-c39d-4643-b21e-1192fef1c908" providerId="ADAL" clId="{E44F77D2-CF71-6B4F-BD5B-A406F95ED14E}" dt="2023-11-30T08:27:56.504" v="1544" actId="20578"/>
          <ac:spMkLst>
            <pc:docMk/>
            <pc:sldMk cId="2911811898" sldId="265"/>
            <ac:spMk id="3" creationId="{CC490F37-3560-1DDF-37DE-947F369F5A41}"/>
          </ac:spMkLst>
        </pc:spChg>
      </pc:sldChg>
      <pc:sldChg chg="new del">
        <pc:chgData name="Nguyen, Christina Thy" userId="494b2231-c39d-4643-b21e-1192fef1c908" providerId="ADAL" clId="{E44F77D2-CF71-6B4F-BD5B-A406F95ED14E}" dt="2023-11-30T08:14:15.735" v="1477" actId="680"/>
        <pc:sldMkLst>
          <pc:docMk/>
          <pc:sldMk cId="3154983031" sldId="265"/>
        </pc:sldMkLst>
      </pc:sldChg>
      <pc:sldChg chg="addSp delSp delDesignElem">
        <pc:chgData name="Nguyen, Christina Thy" userId="494b2231-c39d-4643-b21e-1192fef1c908" providerId="ADAL" clId="{E44F77D2-CF71-6B4F-BD5B-A406F95ED14E}" dt="2023-11-30T17:21:49.223" v="1591"/>
        <pc:sldMkLst>
          <pc:docMk/>
          <pc:sldMk cId="1481326688" sldId="266"/>
        </pc:sldMkLst>
        <pc:grpChg chg="add del">
          <ac:chgData name="Nguyen, Christina Thy" userId="494b2231-c39d-4643-b21e-1192fef1c908" providerId="ADAL" clId="{E44F77D2-CF71-6B4F-BD5B-A406F95ED14E}" dt="2023-11-30T17:21:49.223" v="1591"/>
          <ac:grpSpMkLst>
            <pc:docMk/>
            <pc:sldMk cId="1481326688" sldId="266"/>
            <ac:grpSpMk id="1040" creationId="{792AA144-DDFF-C43B-6866-516C9091D065}"/>
          </ac:grpSpMkLst>
        </pc:grpChg>
      </pc:sldChg>
      <pc:sldChg chg="addSp delSp modSp mod setBg delDesignElem">
        <pc:chgData name="Nguyen, Christina Thy" userId="494b2231-c39d-4643-b21e-1192fef1c908" providerId="ADAL" clId="{E44F77D2-CF71-6B4F-BD5B-A406F95ED14E}" dt="2023-11-30T17:23:35.415" v="1606"/>
        <pc:sldMkLst>
          <pc:docMk/>
          <pc:sldMk cId="609945935" sldId="267"/>
        </pc:sldMkLst>
        <pc:spChg chg="mod">
          <ac:chgData name="Nguyen, Christina Thy" userId="494b2231-c39d-4643-b21e-1192fef1c908" providerId="ADAL" clId="{E44F77D2-CF71-6B4F-BD5B-A406F95ED14E}" dt="2023-11-30T17:21:48.529" v="1590" actId="26606"/>
          <ac:spMkLst>
            <pc:docMk/>
            <pc:sldMk cId="609945935" sldId="267"/>
            <ac:spMk id="2" creationId="{0EB3300A-D810-1138-CC73-2B74483A05FD}"/>
          </ac:spMkLst>
        </pc:spChg>
        <pc:spChg chg="add del">
          <ac:chgData name="Nguyen, Christina Thy" userId="494b2231-c39d-4643-b21e-1192fef1c908" providerId="ADAL" clId="{E44F77D2-CF71-6B4F-BD5B-A406F95ED14E}" dt="2023-11-30T17:21:48.529" v="1590" actId="26606"/>
          <ac:spMkLst>
            <pc:docMk/>
            <pc:sldMk cId="609945935" sldId="267"/>
            <ac:spMk id="8" creationId="{52D502E5-F6B4-4D58-B4AE-FC466FF15EE8}"/>
          </ac:spMkLst>
        </pc:spChg>
        <pc:spChg chg="add del">
          <ac:chgData name="Nguyen, Christina Thy" userId="494b2231-c39d-4643-b21e-1192fef1c908" providerId="ADAL" clId="{E44F77D2-CF71-6B4F-BD5B-A406F95ED14E}" dt="2023-11-30T17:21:48.529" v="1590" actId="26606"/>
          <ac:spMkLst>
            <pc:docMk/>
            <pc:sldMk cId="609945935" sldId="267"/>
            <ac:spMk id="10" creationId="{53B021B3-DE93-4AB7-8A18-CF5F1CED88B8}"/>
          </ac:spMkLst>
        </pc:spChg>
        <pc:spChg chg="add del">
          <ac:chgData name="Nguyen, Christina Thy" userId="494b2231-c39d-4643-b21e-1192fef1c908" providerId="ADAL" clId="{E44F77D2-CF71-6B4F-BD5B-A406F95ED14E}" dt="2023-11-30T17:21:48.529" v="1590" actId="26606"/>
          <ac:spMkLst>
            <pc:docMk/>
            <pc:sldMk cId="609945935" sldId="267"/>
            <ac:spMk id="11" creationId="{9DECDBF4-02B6-4BB4-B65B-B8107AD6A9E8}"/>
          </ac:spMkLst>
        </pc:spChg>
        <pc:spChg chg="add del">
          <ac:chgData name="Nguyen, Christina Thy" userId="494b2231-c39d-4643-b21e-1192fef1c908" providerId="ADAL" clId="{E44F77D2-CF71-6B4F-BD5B-A406F95ED14E}" dt="2023-11-30T17:21:49.223" v="1591"/>
          <ac:spMkLst>
            <pc:docMk/>
            <pc:sldMk cId="609945935" sldId="267"/>
            <ac:spMk id="39" creationId="{BEE73255-8084-4DF9-BB0B-15EAC92E2CB9}"/>
          </ac:spMkLst>
        </pc:spChg>
        <pc:spChg chg="add del">
          <ac:chgData name="Nguyen, Christina Thy" userId="494b2231-c39d-4643-b21e-1192fef1c908" providerId="ADAL" clId="{E44F77D2-CF71-6B4F-BD5B-A406F95ED14E}" dt="2023-11-30T17:21:49.223" v="1591"/>
          <ac:spMkLst>
            <pc:docMk/>
            <pc:sldMk cId="609945935" sldId="267"/>
            <ac:spMk id="41" creationId="{67048353-8981-459A-9BC6-9711CE462E06}"/>
          </ac:spMkLst>
        </pc:spChg>
        <pc:graphicFrameChg chg="mod modGraphic">
          <ac:chgData name="Nguyen, Christina Thy" userId="494b2231-c39d-4643-b21e-1192fef1c908" providerId="ADAL" clId="{E44F77D2-CF71-6B4F-BD5B-A406F95ED14E}" dt="2023-11-30T17:21:48.529" v="1590" actId="26606"/>
          <ac:graphicFrameMkLst>
            <pc:docMk/>
            <pc:sldMk cId="609945935" sldId="267"/>
            <ac:graphicFrameMk id="4" creationId="{358A08F3-8FAB-5569-EE65-398441A34907}"/>
          </ac:graphicFrameMkLst>
        </pc:graphicFrameChg>
        <pc:picChg chg="mod">
          <ac:chgData name="Nguyen, Christina Thy" userId="494b2231-c39d-4643-b21e-1192fef1c908" providerId="ADAL" clId="{E44F77D2-CF71-6B4F-BD5B-A406F95ED14E}" dt="2023-11-30T17:21:48.529" v="1590" actId="26606"/>
          <ac:picMkLst>
            <pc:docMk/>
            <pc:sldMk cId="609945935" sldId="267"/>
            <ac:picMk id="3" creationId="{20D6AF25-94E7-45C2-CAB0-932A919CCAF3}"/>
          </ac:picMkLst>
        </pc:picChg>
      </pc:sldChg>
      <pc:sldChg chg="addSp delSp modSp mod setBg delDesignElem">
        <pc:chgData name="Nguyen, Christina Thy" userId="494b2231-c39d-4643-b21e-1192fef1c908" providerId="ADAL" clId="{E44F77D2-CF71-6B4F-BD5B-A406F95ED14E}" dt="2023-11-30T21:41:16.831" v="1972" actId="26606"/>
        <pc:sldMkLst>
          <pc:docMk/>
          <pc:sldMk cId="3187252299" sldId="268"/>
        </pc:sldMkLst>
        <pc:spChg chg="add del">
          <ac:chgData name="Nguyen, Christina Thy" userId="494b2231-c39d-4643-b21e-1192fef1c908" providerId="ADAL" clId="{E44F77D2-CF71-6B4F-BD5B-A406F95ED14E}" dt="2023-11-30T17:21:49.223" v="1591"/>
          <ac:spMkLst>
            <pc:docMk/>
            <pc:sldMk cId="3187252299" sldId="268"/>
            <ac:spMk id="52" creationId="{A9F529C3-C941-49FD-8C67-82F134F64BDB}"/>
          </ac:spMkLst>
        </pc:spChg>
        <pc:spChg chg="add del">
          <ac:chgData name="Nguyen, Christina Thy" userId="494b2231-c39d-4643-b21e-1192fef1c908" providerId="ADAL" clId="{E44F77D2-CF71-6B4F-BD5B-A406F95ED14E}" dt="2023-11-30T17:21:49.223" v="1591"/>
          <ac:spMkLst>
            <pc:docMk/>
            <pc:sldMk cId="3187252299" sldId="268"/>
            <ac:spMk id="54" creationId="{20586029-32A0-47E5-9AEC-AE3ABA6B94D0}"/>
          </ac:spMkLst>
        </pc:spChg>
        <pc:spChg chg="add del">
          <ac:chgData name="Nguyen, Christina Thy" userId="494b2231-c39d-4643-b21e-1192fef1c908" providerId="ADAL" clId="{E44F77D2-CF71-6B4F-BD5B-A406F95ED14E}" dt="2023-11-30T21:41:16.831" v="1972" actId="26606"/>
          <ac:spMkLst>
            <pc:docMk/>
            <pc:sldMk cId="3187252299" sldId="268"/>
            <ac:spMk id="61" creationId="{69D184B2-2226-4E31-BCCB-444330767440}"/>
          </ac:spMkLst>
        </pc:spChg>
        <pc:spChg chg="add del">
          <ac:chgData name="Nguyen, Christina Thy" userId="494b2231-c39d-4643-b21e-1192fef1c908" providerId="ADAL" clId="{E44F77D2-CF71-6B4F-BD5B-A406F95ED14E}" dt="2023-11-30T21:41:16.831" v="1972" actId="26606"/>
          <ac:spMkLst>
            <pc:docMk/>
            <pc:sldMk cId="3187252299" sldId="268"/>
            <ac:spMk id="63" creationId="{1AC4D4E3-486A-464A-8EC8-D44881097267}"/>
          </ac:spMkLst>
        </pc:spChg>
        <pc:spChg chg="add del">
          <ac:chgData name="Nguyen, Christina Thy" userId="494b2231-c39d-4643-b21e-1192fef1c908" providerId="ADAL" clId="{E44F77D2-CF71-6B4F-BD5B-A406F95ED14E}" dt="2023-11-30T21:41:16.831" v="1972" actId="26606"/>
          <ac:spMkLst>
            <pc:docMk/>
            <pc:sldMk cId="3187252299" sldId="268"/>
            <ac:spMk id="65" creationId="{864DE13E-58EB-4475-B79C-0D4FC651239B}"/>
          </ac:spMkLst>
        </pc:spChg>
        <pc:spChg chg="add del">
          <ac:chgData name="Nguyen, Christina Thy" userId="494b2231-c39d-4643-b21e-1192fef1c908" providerId="ADAL" clId="{E44F77D2-CF71-6B4F-BD5B-A406F95ED14E}" dt="2023-11-30T21:41:14.329" v="1967" actId="26606"/>
          <ac:spMkLst>
            <pc:docMk/>
            <pc:sldMk cId="3187252299" sldId="268"/>
            <ac:spMk id="72" creationId="{01D0AF59-99C3-4251-AB9A-C966C6AD4400}"/>
          </ac:spMkLst>
        </pc:spChg>
        <pc:spChg chg="add del">
          <ac:chgData name="Nguyen, Christina Thy" userId="494b2231-c39d-4643-b21e-1192fef1c908" providerId="ADAL" clId="{E44F77D2-CF71-6B4F-BD5B-A406F95ED14E}" dt="2023-11-30T21:41:14.329" v="1967" actId="26606"/>
          <ac:spMkLst>
            <pc:docMk/>
            <pc:sldMk cId="3187252299" sldId="268"/>
            <ac:spMk id="74" creationId="{1855405F-37A2-4869-9154-F8BE3BECE6C3}"/>
          </ac:spMkLst>
        </pc:spChg>
        <pc:spChg chg="add del">
          <ac:chgData name="Nguyen, Christina Thy" userId="494b2231-c39d-4643-b21e-1192fef1c908" providerId="ADAL" clId="{E44F77D2-CF71-6B4F-BD5B-A406F95ED14E}" dt="2023-11-30T21:41:15.659" v="1969" actId="26606"/>
          <ac:spMkLst>
            <pc:docMk/>
            <pc:sldMk cId="3187252299" sldId="268"/>
            <ac:spMk id="76" creationId="{32BC26D8-82FB-445E-AA49-62A77D7C1EE0}"/>
          </ac:spMkLst>
        </pc:spChg>
        <pc:spChg chg="add del">
          <ac:chgData name="Nguyen, Christina Thy" userId="494b2231-c39d-4643-b21e-1192fef1c908" providerId="ADAL" clId="{E44F77D2-CF71-6B4F-BD5B-A406F95ED14E}" dt="2023-11-30T21:41:15.659" v="1969" actId="26606"/>
          <ac:spMkLst>
            <pc:docMk/>
            <pc:sldMk cId="3187252299" sldId="268"/>
            <ac:spMk id="77" creationId="{CB44330D-EA18-4254-AA95-EB49948539B8}"/>
          </ac:spMkLst>
        </pc:spChg>
        <pc:spChg chg="add del">
          <ac:chgData name="Nguyen, Christina Thy" userId="494b2231-c39d-4643-b21e-1192fef1c908" providerId="ADAL" clId="{E44F77D2-CF71-6B4F-BD5B-A406F95ED14E}" dt="2023-11-30T21:41:16.827" v="1971" actId="26606"/>
          <ac:spMkLst>
            <pc:docMk/>
            <pc:sldMk cId="3187252299" sldId="268"/>
            <ac:spMk id="79" creationId="{693B08FD-5ECC-4728-AA84-CD6AC875BF8E}"/>
          </ac:spMkLst>
        </pc:spChg>
        <pc:spChg chg="add del">
          <ac:chgData name="Nguyen, Christina Thy" userId="494b2231-c39d-4643-b21e-1192fef1c908" providerId="ADAL" clId="{E44F77D2-CF71-6B4F-BD5B-A406F95ED14E}" dt="2023-11-30T21:41:16.827" v="1971" actId="26606"/>
          <ac:spMkLst>
            <pc:docMk/>
            <pc:sldMk cId="3187252299" sldId="268"/>
            <ac:spMk id="80" creationId="{2549107E-EC98-4933-8F8F-A1713C393B7E}"/>
          </ac:spMkLst>
        </pc:spChg>
        <pc:spChg chg="add">
          <ac:chgData name="Nguyen, Christina Thy" userId="494b2231-c39d-4643-b21e-1192fef1c908" providerId="ADAL" clId="{E44F77D2-CF71-6B4F-BD5B-A406F95ED14E}" dt="2023-11-30T21:41:16.831" v="1972" actId="26606"/>
          <ac:spMkLst>
            <pc:docMk/>
            <pc:sldMk cId="3187252299" sldId="268"/>
            <ac:spMk id="82" creationId="{01D0AF59-99C3-4251-AB9A-C966C6AD4400}"/>
          </ac:spMkLst>
        </pc:spChg>
        <pc:spChg chg="add">
          <ac:chgData name="Nguyen, Christina Thy" userId="494b2231-c39d-4643-b21e-1192fef1c908" providerId="ADAL" clId="{E44F77D2-CF71-6B4F-BD5B-A406F95ED14E}" dt="2023-11-30T21:41:16.831" v="1972" actId="26606"/>
          <ac:spMkLst>
            <pc:docMk/>
            <pc:sldMk cId="3187252299" sldId="268"/>
            <ac:spMk id="83" creationId="{1855405F-37A2-4869-9154-F8BE3BECE6C3}"/>
          </ac:spMkLst>
        </pc:spChg>
        <pc:picChg chg="mod">
          <ac:chgData name="Nguyen, Christina Thy" userId="494b2231-c39d-4643-b21e-1192fef1c908" providerId="ADAL" clId="{E44F77D2-CF71-6B4F-BD5B-A406F95ED14E}" dt="2023-11-30T21:41:16.831" v="1972" actId="26606"/>
          <ac:picMkLst>
            <pc:docMk/>
            <pc:sldMk cId="3187252299" sldId="268"/>
            <ac:picMk id="46" creationId="{FD85E37D-86A8-550A-C616-5AC444FF675F}"/>
          </ac:picMkLst>
        </pc:picChg>
        <pc:picChg chg="del">
          <ac:chgData name="Nguyen, Christina Thy" userId="494b2231-c39d-4643-b21e-1192fef1c908" providerId="ADAL" clId="{E44F77D2-CF71-6B4F-BD5B-A406F95ED14E}" dt="2023-11-30T21:41:05.459" v="1965" actId="478"/>
          <ac:picMkLst>
            <pc:docMk/>
            <pc:sldMk cId="3187252299" sldId="268"/>
            <ac:picMk id="47" creationId="{67185D70-71E2-4CC8-7846-9B5ABC59DC8E}"/>
          </ac:picMkLst>
        </pc:picChg>
        <pc:cxnChg chg="add del">
          <ac:chgData name="Nguyen, Christina Thy" userId="494b2231-c39d-4643-b21e-1192fef1c908" providerId="ADAL" clId="{E44F77D2-CF71-6B4F-BD5B-A406F95ED14E}" dt="2023-11-30T17:21:49.223" v="1591"/>
          <ac:cxnSpMkLst>
            <pc:docMk/>
            <pc:sldMk cId="3187252299" sldId="268"/>
            <ac:cxnSpMk id="56" creationId="{8C730EAB-A532-4295-A302-FB4B90DB9F5E}"/>
          </ac:cxnSpMkLst>
        </pc:cxnChg>
        <pc:cxnChg chg="add del">
          <ac:chgData name="Nguyen, Christina Thy" userId="494b2231-c39d-4643-b21e-1192fef1c908" providerId="ADAL" clId="{E44F77D2-CF71-6B4F-BD5B-A406F95ED14E}" dt="2023-11-30T21:41:16.831" v="1972" actId="26606"/>
          <ac:cxnSpMkLst>
            <pc:docMk/>
            <pc:sldMk cId="3187252299" sldId="268"/>
            <ac:cxnSpMk id="67" creationId="{02E9B2EE-76CA-47F3-9977-3F2FCB7FD252}"/>
          </ac:cxnSpMkLst>
        </pc:cxnChg>
      </pc:sldChg>
      <pc:sldChg chg="modSp">
        <pc:chgData name="Nguyen, Christina Thy" userId="494b2231-c39d-4643-b21e-1192fef1c908" providerId="ADAL" clId="{E44F77D2-CF71-6B4F-BD5B-A406F95ED14E}" dt="2023-11-30T17:21:49.223" v="1591"/>
        <pc:sldMkLst>
          <pc:docMk/>
          <pc:sldMk cId="2932286664" sldId="269"/>
        </pc:sldMkLst>
        <pc:spChg chg="mod">
          <ac:chgData name="Nguyen, Christina Thy" userId="494b2231-c39d-4643-b21e-1192fef1c908" providerId="ADAL" clId="{E44F77D2-CF71-6B4F-BD5B-A406F95ED14E}" dt="2023-11-30T17:21:49.223" v="1591"/>
          <ac:spMkLst>
            <pc:docMk/>
            <pc:sldMk cId="2932286664" sldId="269"/>
            <ac:spMk id="2" creationId="{3FA4C79A-656B-6E0A-7722-C1C213592FE7}"/>
          </ac:spMkLst>
        </pc:spChg>
        <pc:spChg chg="mod">
          <ac:chgData name="Nguyen, Christina Thy" userId="494b2231-c39d-4643-b21e-1192fef1c908" providerId="ADAL" clId="{E44F77D2-CF71-6B4F-BD5B-A406F95ED14E}" dt="2023-11-30T17:21:49.223" v="1591"/>
          <ac:spMkLst>
            <pc:docMk/>
            <pc:sldMk cId="2932286664" sldId="269"/>
            <ac:spMk id="3" creationId="{542F8780-5859-0C77-D2EC-6A100EA8439A}"/>
          </ac:spMkLst>
        </pc:spChg>
      </pc:sldChg>
      <pc:sldChg chg="modSp">
        <pc:chgData name="Nguyen, Christina Thy" userId="494b2231-c39d-4643-b21e-1192fef1c908" providerId="ADAL" clId="{E44F77D2-CF71-6B4F-BD5B-A406F95ED14E}" dt="2023-11-30T21:15:12.545" v="1643"/>
        <pc:sldMkLst>
          <pc:docMk/>
          <pc:sldMk cId="3257350231" sldId="270"/>
        </pc:sldMkLst>
        <pc:spChg chg="mod">
          <ac:chgData name="Nguyen, Christina Thy" userId="494b2231-c39d-4643-b21e-1192fef1c908" providerId="ADAL" clId="{E44F77D2-CF71-6B4F-BD5B-A406F95ED14E}" dt="2023-11-30T21:15:12.545" v="1643"/>
          <ac:spMkLst>
            <pc:docMk/>
            <pc:sldMk cId="3257350231" sldId="270"/>
            <ac:spMk id="9" creationId="{00000000-0000-0000-0000-000000000000}"/>
          </ac:spMkLst>
        </pc:spChg>
        <pc:spChg chg="mod">
          <ac:chgData name="Nguyen, Christina Thy" userId="494b2231-c39d-4643-b21e-1192fef1c908" providerId="ADAL" clId="{E44F77D2-CF71-6B4F-BD5B-A406F95ED14E}" dt="2023-11-30T21:15:12.545" v="1643"/>
          <ac:spMkLst>
            <pc:docMk/>
            <pc:sldMk cId="3257350231" sldId="270"/>
            <ac:spMk id="10" creationId="{00000000-0000-0000-0000-000000000000}"/>
          </ac:spMkLst>
        </pc:spChg>
      </pc:sldChg>
      <pc:sldChg chg="new del">
        <pc:chgData name="Nguyen, Christina Thy" userId="494b2231-c39d-4643-b21e-1192fef1c908" providerId="ADAL" clId="{E44F77D2-CF71-6B4F-BD5B-A406F95ED14E}" dt="2023-11-30T21:41:03.323" v="1964" actId="2696"/>
        <pc:sldMkLst>
          <pc:docMk/>
          <pc:sldMk cId="4106137639" sldId="273"/>
        </pc:sldMkLst>
      </pc:sldChg>
      <pc:sldChg chg="addSp delSp modSp add mod setBg">
        <pc:chgData name="Nguyen, Christina Thy" userId="494b2231-c39d-4643-b21e-1192fef1c908" providerId="ADAL" clId="{E44F77D2-CF71-6B4F-BD5B-A406F95ED14E}" dt="2023-11-30T21:41:23.497" v="1975" actId="27614"/>
        <pc:sldMkLst>
          <pc:docMk/>
          <pc:sldMk cId="2731018391" sldId="274"/>
        </pc:sldMkLst>
        <pc:spChg chg="del">
          <ac:chgData name="Nguyen, Christina Thy" userId="494b2231-c39d-4643-b21e-1192fef1c908" providerId="ADAL" clId="{E44F77D2-CF71-6B4F-BD5B-A406F95ED14E}" dt="2023-11-30T21:41:20.493" v="1974" actId="26606"/>
          <ac:spMkLst>
            <pc:docMk/>
            <pc:sldMk cId="2731018391" sldId="274"/>
            <ac:spMk id="61" creationId="{69D184B2-2226-4E31-BCCB-444330767440}"/>
          </ac:spMkLst>
        </pc:spChg>
        <pc:spChg chg="del">
          <ac:chgData name="Nguyen, Christina Thy" userId="494b2231-c39d-4643-b21e-1192fef1c908" providerId="ADAL" clId="{E44F77D2-CF71-6B4F-BD5B-A406F95ED14E}" dt="2023-11-30T21:41:20.493" v="1974" actId="26606"/>
          <ac:spMkLst>
            <pc:docMk/>
            <pc:sldMk cId="2731018391" sldId="274"/>
            <ac:spMk id="63" creationId="{1AC4D4E3-486A-464A-8EC8-D44881097267}"/>
          </ac:spMkLst>
        </pc:spChg>
        <pc:spChg chg="del">
          <ac:chgData name="Nguyen, Christina Thy" userId="494b2231-c39d-4643-b21e-1192fef1c908" providerId="ADAL" clId="{E44F77D2-CF71-6B4F-BD5B-A406F95ED14E}" dt="2023-11-30T21:41:20.493" v="1974" actId="26606"/>
          <ac:spMkLst>
            <pc:docMk/>
            <pc:sldMk cId="2731018391" sldId="274"/>
            <ac:spMk id="65" creationId="{864DE13E-58EB-4475-B79C-0D4FC651239B}"/>
          </ac:spMkLst>
        </pc:spChg>
        <pc:spChg chg="add">
          <ac:chgData name="Nguyen, Christina Thy" userId="494b2231-c39d-4643-b21e-1192fef1c908" providerId="ADAL" clId="{E44F77D2-CF71-6B4F-BD5B-A406F95ED14E}" dt="2023-11-30T21:41:20.493" v="1974" actId="26606"/>
          <ac:spMkLst>
            <pc:docMk/>
            <pc:sldMk cId="2731018391" sldId="274"/>
            <ac:spMk id="72" creationId="{01D0AF59-99C3-4251-AB9A-C966C6AD4400}"/>
          </ac:spMkLst>
        </pc:spChg>
        <pc:spChg chg="add">
          <ac:chgData name="Nguyen, Christina Thy" userId="494b2231-c39d-4643-b21e-1192fef1c908" providerId="ADAL" clId="{E44F77D2-CF71-6B4F-BD5B-A406F95ED14E}" dt="2023-11-30T21:41:20.493" v="1974" actId="26606"/>
          <ac:spMkLst>
            <pc:docMk/>
            <pc:sldMk cId="2731018391" sldId="274"/>
            <ac:spMk id="74" creationId="{1855405F-37A2-4869-9154-F8BE3BECE6C3}"/>
          </ac:spMkLst>
        </pc:spChg>
        <pc:picChg chg="del">
          <ac:chgData name="Nguyen, Christina Thy" userId="494b2231-c39d-4643-b21e-1192fef1c908" providerId="ADAL" clId="{E44F77D2-CF71-6B4F-BD5B-A406F95ED14E}" dt="2023-11-30T21:41:19.256" v="1973" actId="478"/>
          <ac:picMkLst>
            <pc:docMk/>
            <pc:sldMk cId="2731018391" sldId="274"/>
            <ac:picMk id="46" creationId="{FD85E37D-86A8-550A-C616-5AC444FF675F}"/>
          </ac:picMkLst>
        </pc:picChg>
        <pc:picChg chg="mod">
          <ac:chgData name="Nguyen, Christina Thy" userId="494b2231-c39d-4643-b21e-1192fef1c908" providerId="ADAL" clId="{E44F77D2-CF71-6B4F-BD5B-A406F95ED14E}" dt="2023-11-30T21:41:23.497" v="1975" actId="27614"/>
          <ac:picMkLst>
            <pc:docMk/>
            <pc:sldMk cId="2731018391" sldId="274"/>
            <ac:picMk id="47" creationId="{67185D70-71E2-4CC8-7846-9B5ABC59DC8E}"/>
          </ac:picMkLst>
        </pc:picChg>
        <pc:cxnChg chg="del">
          <ac:chgData name="Nguyen, Christina Thy" userId="494b2231-c39d-4643-b21e-1192fef1c908" providerId="ADAL" clId="{E44F77D2-CF71-6B4F-BD5B-A406F95ED14E}" dt="2023-11-30T21:41:20.493" v="1974" actId="26606"/>
          <ac:cxnSpMkLst>
            <pc:docMk/>
            <pc:sldMk cId="2731018391" sldId="274"/>
            <ac:cxnSpMk id="67" creationId="{02E9B2EE-76CA-47F3-9977-3F2FCB7FD252}"/>
          </ac:cxnSpMkLst>
        </pc:cxnChg>
      </pc:sldChg>
      <pc:sldMasterChg chg="setBg">
        <pc:chgData name="Nguyen, Christina Thy" userId="494b2231-c39d-4643-b21e-1192fef1c908" providerId="ADAL" clId="{E44F77D2-CF71-6B4F-BD5B-A406F95ED14E}" dt="2023-11-30T17:21:47.245" v="1588"/>
        <pc:sldMasterMkLst>
          <pc:docMk/>
          <pc:sldMasterMk cId="2460954070" sldId="2147483660"/>
        </pc:sldMasterMkLst>
      </pc:sldMasterChg>
    </pc:docChg>
  </pc:docChgLst>
  <pc:docChgLst>
    <pc:chgData name="Radhakrishnan, Mira" userId="S::mxr220049@utdallas.edu::75667160-acc7-4f82-a21c-46c76f2a54e9" providerId="AD" clId="Web-{D233B87F-6FA7-4CED-969E-34AB1EE2DBD4}"/>
    <pc:docChg chg="addSld delSld modSld">
      <pc:chgData name="Radhakrishnan, Mira" userId="S::mxr220049@utdallas.edu::75667160-acc7-4f82-a21c-46c76f2a54e9" providerId="AD" clId="Web-{D233B87F-6FA7-4CED-969E-34AB1EE2DBD4}" dt="2023-11-29T00:24:07.459" v="100"/>
      <pc:docMkLst>
        <pc:docMk/>
      </pc:docMkLst>
      <pc:sldChg chg="modSp del">
        <pc:chgData name="Radhakrishnan, Mira" userId="S::mxr220049@utdallas.edu::75667160-acc7-4f82-a21c-46c76f2a54e9" providerId="AD" clId="Web-{D233B87F-6FA7-4CED-969E-34AB1EE2DBD4}" dt="2023-11-29T00:24:03.740" v="99"/>
        <pc:sldMkLst>
          <pc:docMk/>
          <pc:sldMk cId="109857222" sldId="256"/>
        </pc:sldMkLst>
        <pc:spChg chg="mod">
          <ac:chgData name="Radhakrishnan, Mira" userId="S::mxr220049@utdallas.edu::75667160-acc7-4f82-a21c-46c76f2a54e9" providerId="AD" clId="Web-{D233B87F-6FA7-4CED-969E-34AB1EE2DBD4}" dt="2023-11-29T00:20:12.576" v="13" actId="20577"/>
          <ac:spMkLst>
            <pc:docMk/>
            <pc:sldMk cId="109857222" sldId="256"/>
            <ac:spMk id="2" creationId="{00000000-0000-0000-0000-000000000000}"/>
          </ac:spMkLst>
        </pc:spChg>
      </pc:sldChg>
      <pc:sldChg chg="addSp delSp modSp new mod setBg">
        <pc:chgData name="Radhakrishnan, Mira" userId="S::mxr220049@utdallas.edu::75667160-acc7-4f82-a21c-46c76f2a54e9" providerId="AD" clId="Web-{D233B87F-6FA7-4CED-969E-34AB1EE2DBD4}" dt="2023-11-29T00:23:53.442" v="98"/>
        <pc:sldMkLst>
          <pc:docMk/>
          <pc:sldMk cId="3538173247" sldId="257"/>
        </pc:sldMkLst>
        <pc:spChg chg="mod">
          <ac:chgData name="Radhakrishnan, Mira" userId="S::mxr220049@utdallas.edu::75667160-acc7-4f82-a21c-46c76f2a54e9" providerId="AD" clId="Web-{D233B87F-6FA7-4CED-969E-34AB1EE2DBD4}" dt="2023-11-29T00:23:53.442" v="98"/>
          <ac:spMkLst>
            <pc:docMk/>
            <pc:sldMk cId="3538173247" sldId="257"/>
            <ac:spMk id="2" creationId="{D2260762-FAC8-D636-4859-93EBA8A84FEF}"/>
          </ac:spMkLst>
        </pc:spChg>
        <pc:spChg chg="mod">
          <ac:chgData name="Radhakrishnan, Mira" userId="S::mxr220049@utdallas.edu::75667160-acc7-4f82-a21c-46c76f2a54e9" providerId="AD" clId="Web-{D233B87F-6FA7-4CED-969E-34AB1EE2DBD4}" dt="2023-11-29T00:23:53.442" v="98"/>
          <ac:spMkLst>
            <pc:docMk/>
            <pc:sldMk cId="3538173247" sldId="257"/>
            <ac:spMk id="3" creationId="{F36CCFAC-04D8-D398-E5EB-1803F4CF3890}"/>
          </ac:spMkLst>
        </pc:spChg>
        <pc:spChg chg="add del">
          <ac:chgData name="Radhakrishnan, Mira" userId="S::mxr220049@utdallas.edu::75667160-acc7-4f82-a21c-46c76f2a54e9" providerId="AD" clId="Web-{D233B87F-6FA7-4CED-969E-34AB1EE2DBD4}" dt="2023-11-29T00:23:47.130" v="95"/>
          <ac:spMkLst>
            <pc:docMk/>
            <pc:sldMk cId="3538173247" sldId="257"/>
            <ac:spMk id="6" creationId="{C0763A76-9F1C-4FC5-82B7-DD475DA461B2}"/>
          </ac:spMkLst>
        </pc:spChg>
        <pc:spChg chg="add del">
          <ac:chgData name="Radhakrishnan, Mira" userId="S::mxr220049@utdallas.edu::75667160-acc7-4f82-a21c-46c76f2a54e9" providerId="AD" clId="Web-{D233B87F-6FA7-4CED-969E-34AB1EE2DBD4}" dt="2023-11-29T00:23:47.130" v="95"/>
          <ac:spMkLst>
            <pc:docMk/>
            <pc:sldMk cId="3538173247" sldId="257"/>
            <ac:spMk id="7" creationId="{E81BF4F6-F2CF-4984-9D14-D6966D92F99F}"/>
          </ac:spMkLst>
        </pc:spChg>
        <pc:spChg chg="add del">
          <ac:chgData name="Radhakrishnan, Mira" userId="S::mxr220049@utdallas.edu::75667160-acc7-4f82-a21c-46c76f2a54e9" providerId="AD" clId="Web-{D233B87F-6FA7-4CED-969E-34AB1EE2DBD4}" dt="2023-11-29T00:22:21.455" v="43"/>
          <ac:spMkLst>
            <pc:docMk/>
            <pc:sldMk cId="3538173247" sldId="257"/>
            <ac:spMk id="9" creationId="{04C21BAE-6866-4C7A-A7EC-C1B2E572D5BE}"/>
          </ac:spMkLst>
        </pc:spChg>
        <pc:spChg chg="add del">
          <ac:chgData name="Radhakrishnan, Mira" userId="S::mxr220049@utdallas.edu::75667160-acc7-4f82-a21c-46c76f2a54e9" providerId="AD" clId="Web-{D233B87F-6FA7-4CED-969E-34AB1EE2DBD4}" dt="2023-11-29T00:23:53.396" v="97"/>
          <ac:spMkLst>
            <pc:docMk/>
            <pc:sldMk cId="3538173247" sldId="257"/>
            <ac:spMk id="10" creationId="{9F7D5CDA-D291-4307-BF55-1381FED29634}"/>
          </ac:spMkLst>
        </pc:spChg>
        <pc:spChg chg="add del">
          <ac:chgData name="Radhakrishnan, Mira" userId="S::mxr220049@utdallas.edu::75667160-acc7-4f82-a21c-46c76f2a54e9" providerId="AD" clId="Web-{D233B87F-6FA7-4CED-969E-34AB1EE2DBD4}" dt="2023-11-29T00:22:21.455" v="43"/>
          <ac:spMkLst>
            <pc:docMk/>
            <pc:sldMk cId="3538173247" sldId="257"/>
            <ac:spMk id="11" creationId="{7E7D0C94-08B4-48AE-8813-CC4D60294F42}"/>
          </ac:spMkLst>
        </pc:spChg>
        <pc:spChg chg="add del">
          <ac:chgData name="Radhakrishnan, Mira" userId="S::mxr220049@utdallas.edu::75667160-acc7-4f82-a21c-46c76f2a54e9" providerId="AD" clId="Web-{D233B87F-6FA7-4CED-969E-34AB1EE2DBD4}" dt="2023-11-29T00:22:21.455" v="43"/>
          <ac:spMkLst>
            <pc:docMk/>
            <pc:sldMk cId="3538173247" sldId="257"/>
            <ac:spMk id="13" creationId="{F0C518C2-0AA4-470C-87B9-9CBF428FBA25}"/>
          </ac:spMkLst>
        </pc:spChg>
        <pc:spChg chg="add del">
          <ac:chgData name="Radhakrishnan, Mira" userId="S::mxr220049@utdallas.edu::75667160-acc7-4f82-a21c-46c76f2a54e9" providerId="AD" clId="Web-{D233B87F-6FA7-4CED-969E-34AB1EE2DBD4}" dt="2023-11-29T00:22:25.830" v="45"/>
          <ac:spMkLst>
            <pc:docMk/>
            <pc:sldMk cId="3538173247" sldId="257"/>
            <ac:spMk id="15" creationId="{3ECBE1F1-D69B-4AFA-ABD5-8E41720EF6DE}"/>
          </ac:spMkLst>
        </pc:spChg>
        <pc:spChg chg="add del">
          <ac:chgData name="Radhakrishnan, Mira" userId="S::mxr220049@utdallas.edu::75667160-acc7-4f82-a21c-46c76f2a54e9" providerId="AD" clId="Web-{D233B87F-6FA7-4CED-969E-34AB1EE2DBD4}" dt="2023-11-29T00:22:25.830" v="45"/>
          <ac:spMkLst>
            <pc:docMk/>
            <pc:sldMk cId="3538173247" sldId="257"/>
            <ac:spMk id="17" creationId="{603A6265-E10C-4B85-9C20-E75FCAF9CC63}"/>
          </ac:spMkLst>
        </pc:spChg>
        <pc:spChg chg="add">
          <ac:chgData name="Radhakrishnan, Mira" userId="S::mxr220049@utdallas.edu::75667160-acc7-4f82-a21c-46c76f2a54e9" providerId="AD" clId="Web-{D233B87F-6FA7-4CED-969E-34AB1EE2DBD4}" dt="2023-11-29T00:23:53.442" v="98"/>
          <ac:spMkLst>
            <pc:docMk/>
            <pc:sldMk cId="3538173247" sldId="257"/>
            <ac:spMk id="20" creationId="{B73D3AEB-8AA3-481D-9F6F-B80FE58DD5BD}"/>
          </ac:spMkLst>
        </pc:spChg>
        <pc:spChg chg="add">
          <ac:chgData name="Radhakrishnan, Mira" userId="S::mxr220049@utdallas.edu::75667160-acc7-4f82-a21c-46c76f2a54e9" providerId="AD" clId="Web-{D233B87F-6FA7-4CED-969E-34AB1EE2DBD4}" dt="2023-11-29T00:23:53.442" v="98"/>
          <ac:spMkLst>
            <pc:docMk/>
            <pc:sldMk cId="3538173247" sldId="257"/>
            <ac:spMk id="26" creationId="{5BD9FE98-387B-4EC6-A44D-C6F923034956}"/>
          </ac:spMkLst>
        </pc:spChg>
        <pc:spChg chg="add">
          <ac:chgData name="Radhakrishnan, Mira" userId="S::mxr220049@utdallas.edu::75667160-acc7-4f82-a21c-46c76f2a54e9" providerId="AD" clId="Web-{D233B87F-6FA7-4CED-969E-34AB1EE2DBD4}" dt="2023-11-29T00:23:53.442" v="98"/>
          <ac:spMkLst>
            <pc:docMk/>
            <pc:sldMk cId="3538173247" sldId="257"/>
            <ac:spMk id="27" creationId="{14925E00-1519-483D-BEDE-3DB840745A7C}"/>
          </ac:spMkLst>
        </pc:spChg>
        <pc:spChg chg="add">
          <ac:chgData name="Radhakrishnan, Mira" userId="S::mxr220049@utdallas.edu::75667160-acc7-4f82-a21c-46c76f2a54e9" providerId="AD" clId="Web-{D233B87F-6FA7-4CED-969E-34AB1EE2DBD4}" dt="2023-11-29T00:23:53.442" v="98"/>
          <ac:spMkLst>
            <pc:docMk/>
            <pc:sldMk cId="3538173247" sldId="257"/>
            <ac:spMk id="35" creationId="{9359057F-3C8C-41E2-814F-AAA6BFEC0407}"/>
          </ac:spMkLst>
        </pc:spChg>
        <pc:grpChg chg="add">
          <ac:chgData name="Radhakrishnan, Mira" userId="S::mxr220049@utdallas.edu::75667160-acc7-4f82-a21c-46c76f2a54e9" providerId="AD" clId="Web-{D233B87F-6FA7-4CED-969E-34AB1EE2DBD4}" dt="2023-11-29T00:23:53.442" v="98"/>
          <ac:grpSpMkLst>
            <pc:docMk/>
            <pc:sldMk cId="3538173247" sldId="257"/>
            <ac:grpSpMk id="21" creationId="{3C87B50C-A6FF-42A6-A6C2-C222D123D5D4}"/>
          </ac:grpSpMkLst>
        </pc:grpChg>
        <pc:grpChg chg="add">
          <ac:chgData name="Radhakrishnan, Mira" userId="S::mxr220049@utdallas.edu::75667160-acc7-4f82-a21c-46c76f2a54e9" providerId="AD" clId="Web-{D233B87F-6FA7-4CED-969E-34AB1EE2DBD4}" dt="2023-11-29T00:23:53.442" v="98"/>
          <ac:grpSpMkLst>
            <pc:docMk/>
            <pc:sldMk cId="3538173247" sldId="257"/>
            <ac:grpSpMk id="28" creationId="{2857D84B-D549-4918-8262-9521C590067D}"/>
          </ac:grpSpMkLst>
        </pc:grpChg>
        <pc:grpChg chg="add">
          <ac:chgData name="Radhakrishnan, Mira" userId="S::mxr220049@utdallas.edu::75667160-acc7-4f82-a21c-46c76f2a54e9" providerId="AD" clId="Web-{D233B87F-6FA7-4CED-969E-34AB1EE2DBD4}" dt="2023-11-29T00:23:53.442" v="98"/>
          <ac:grpSpMkLst>
            <pc:docMk/>
            <pc:sldMk cId="3538173247" sldId="257"/>
            <ac:grpSpMk id="29" creationId="{D86A47AA-3999-4EE6-BC5C-502DAE57FE1A}"/>
          </ac:grpSpMkLst>
        </pc:grpChg>
        <pc:grpChg chg="add">
          <ac:chgData name="Radhakrishnan, Mira" userId="S::mxr220049@utdallas.edu::75667160-acc7-4f82-a21c-46c76f2a54e9" providerId="AD" clId="Web-{D233B87F-6FA7-4CED-969E-34AB1EE2DBD4}" dt="2023-11-29T00:23:53.442" v="98"/>
          <ac:grpSpMkLst>
            <pc:docMk/>
            <pc:sldMk cId="3538173247" sldId="257"/>
            <ac:grpSpMk id="37" creationId="{CA745027-6B11-4363-8A2E-CB8EB38EBA95}"/>
          </ac:grpSpMkLst>
        </pc:grpChg>
        <pc:picChg chg="add del">
          <ac:chgData name="Radhakrishnan, Mira" userId="S::mxr220049@utdallas.edu::75667160-acc7-4f82-a21c-46c76f2a54e9" providerId="AD" clId="Web-{D233B87F-6FA7-4CED-969E-34AB1EE2DBD4}" dt="2023-11-29T00:22:21.455" v="43"/>
          <ac:picMkLst>
            <pc:docMk/>
            <pc:sldMk cId="3538173247" sldId="257"/>
            <ac:picMk id="5" creationId="{271B71F8-4D3A-F802-1E02-0E5F04A1EE86}"/>
          </ac:picMkLst>
        </pc:picChg>
        <pc:picChg chg="add del">
          <ac:chgData name="Radhakrishnan, Mira" userId="S::mxr220049@utdallas.edu::75667160-acc7-4f82-a21c-46c76f2a54e9" providerId="AD" clId="Web-{D233B87F-6FA7-4CED-969E-34AB1EE2DBD4}" dt="2023-11-29T00:23:47.130" v="95"/>
          <ac:picMkLst>
            <pc:docMk/>
            <pc:sldMk cId="3538173247" sldId="257"/>
            <ac:picMk id="8" creationId="{51413368-86C8-15E2-1988-76B3BBC7454C}"/>
          </ac:picMkLst>
        </pc:picChg>
        <pc:picChg chg="add del">
          <ac:chgData name="Radhakrishnan, Mira" userId="S::mxr220049@utdallas.edu::75667160-acc7-4f82-a21c-46c76f2a54e9" providerId="AD" clId="Web-{D233B87F-6FA7-4CED-969E-34AB1EE2DBD4}" dt="2023-11-29T00:23:53.396" v="97"/>
          <ac:picMkLst>
            <pc:docMk/>
            <pc:sldMk cId="3538173247" sldId="257"/>
            <ac:picMk id="12" creationId="{E35DC31F-2C74-A28B-1FA9-4D078D366E50}"/>
          </ac:picMkLst>
        </pc:picChg>
        <pc:picChg chg="add del">
          <ac:chgData name="Radhakrishnan, Mira" userId="S::mxr220049@utdallas.edu::75667160-acc7-4f82-a21c-46c76f2a54e9" providerId="AD" clId="Web-{D233B87F-6FA7-4CED-969E-34AB1EE2DBD4}" dt="2023-11-29T00:22:25.830" v="45"/>
          <ac:picMkLst>
            <pc:docMk/>
            <pc:sldMk cId="3538173247" sldId="257"/>
            <ac:picMk id="16" creationId="{55FA3620-B8CE-E0D4-81B9-475B0CDBEFB5}"/>
          </ac:picMkLst>
        </pc:picChg>
        <pc:picChg chg="add">
          <ac:chgData name="Radhakrishnan, Mira" userId="S::mxr220049@utdallas.edu::75667160-acc7-4f82-a21c-46c76f2a54e9" providerId="AD" clId="Web-{D233B87F-6FA7-4CED-969E-34AB1EE2DBD4}" dt="2023-11-29T00:23:53.442" v="98"/>
          <ac:picMkLst>
            <pc:docMk/>
            <pc:sldMk cId="3538173247" sldId="257"/>
            <ac:picMk id="43" creationId="{D7206BA2-BCF3-594D-F3A6-82128E4F8956}"/>
          </ac:picMkLst>
        </pc:picChg>
      </pc:sldChg>
      <pc:sldChg chg="new">
        <pc:chgData name="Radhakrishnan, Mira" userId="S::mxr220049@utdallas.edu::75667160-acc7-4f82-a21c-46c76f2a54e9" providerId="AD" clId="Web-{D233B87F-6FA7-4CED-969E-34AB1EE2DBD4}" dt="2023-11-29T00:24:07.459" v="100"/>
        <pc:sldMkLst>
          <pc:docMk/>
          <pc:sldMk cId="2753003323" sldId="258"/>
        </pc:sldMkLst>
      </pc:sldChg>
    </pc:docChg>
  </pc:docChgLst>
  <pc:docChgLst>
    <pc:chgData name="Radhakrishnan, Mira" userId="S::mxr220049@utdallas.edu::75667160-acc7-4f82-a21c-46c76f2a54e9" providerId="AD" clId="Web-{7A3474E8-3F56-4F82-BE8A-045387C1164F}"/>
    <pc:docChg chg="addSld delSld modSld">
      <pc:chgData name="Radhakrishnan, Mira" userId="S::mxr220049@utdallas.edu::75667160-acc7-4f82-a21c-46c76f2a54e9" providerId="AD" clId="Web-{7A3474E8-3F56-4F82-BE8A-045387C1164F}" dt="2023-11-29T00:37:55.495" v="84" actId="20577"/>
      <pc:docMkLst>
        <pc:docMk/>
      </pc:docMkLst>
      <pc:sldChg chg="modSp del">
        <pc:chgData name="Radhakrishnan, Mira" userId="S::mxr220049@utdallas.edu::75667160-acc7-4f82-a21c-46c76f2a54e9" providerId="AD" clId="Web-{7A3474E8-3F56-4F82-BE8A-045387C1164F}" dt="2023-11-29T00:34:24.676" v="25"/>
        <pc:sldMkLst>
          <pc:docMk/>
          <pc:sldMk cId="2753003323" sldId="258"/>
        </pc:sldMkLst>
        <pc:spChg chg="mod">
          <ac:chgData name="Radhakrishnan, Mira" userId="S::mxr220049@utdallas.edu::75667160-acc7-4f82-a21c-46c76f2a54e9" providerId="AD" clId="Web-{7A3474E8-3F56-4F82-BE8A-045387C1164F}" dt="2023-11-29T00:34:02.019" v="3" actId="20577"/>
          <ac:spMkLst>
            <pc:docMk/>
            <pc:sldMk cId="2753003323" sldId="258"/>
            <ac:spMk id="2" creationId="{8609C550-3E43-C6AC-B791-AE0B3346EA7F}"/>
          </ac:spMkLst>
        </pc:spChg>
        <pc:spChg chg="mod">
          <ac:chgData name="Radhakrishnan, Mira" userId="S::mxr220049@utdallas.edu::75667160-acc7-4f82-a21c-46c76f2a54e9" providerId="AD" clId="Web-{7A3474E8-3F56-4F82-BE8A-045387C1164F}" dt="2023-11-29T00:34:07.488" v="12" actId="20577"/>
          <ac:spMkLst>
            <pc:docMk/>
            <pc:sldMk cId="2753003323" sldId="258"/>
            <ac:spMk id="3" creationId="{76337BCC-2739-42DC-DE9A-657CBA5C4976}"/>
          </ac:spMkLst>
        </pc:spChg>
      </pc:sldChg>
      <pc:sldChg chg="modSp new">
        <pc:chgData name="Radhakrishnan, Mira" userId="S::mxr220049@utdallas.edu::75667160-acc7-4f82-a21c-46c76f2a54e9" providerId="AD" clId="Web-{7A3474E8-3F56-4F82-BE8A-045387C1164F}" dt="2023-11-29T00:34:19.988" v="24" actId="20577"/>
        <pc:sldMkLst>
          <pc:docMk/>
          <pc:sldMk cId="2282102654" sldId="259"/>
        </pc:sldMkLst>
        <pc:spChg chg="mod">
          <ac:chgData name="Radhakrishnan, Mira" userId="S::mxr220049@utdallas.edu::75667160-acc7-4f82-a21c-46c76f2a54e9" providerId="AD" clId="Web-{7A3474E8-3F56-4F82-BE8A-045387C1164F}" dt="2023-11-29T00:34:19.988" v="24" actId="20577"/>
          <ac:spMkLst>
            <pc:docMk/>
            <pc:sldMk cId="2282102654" sldId="259"/>
            <ac:spMk id="2" creationId="{973EB7D4-9E6F-FC76-5755-9DFA5007F690}"/>
          </ac:spMkLst>
        </pc:spChg>
      </pc:sldChg>
      <pc:sldChg chg="modSp new">
        <pc:chgData name="Radhakrishnan, Mira" userId="S::mxr220049@utdallas.edu::75667160-acc7-4f82-a21c-46c76f2a54e9" providerId="AD" clId="Web-{7A3474E8-3F56-4F82-BE8A-045387C1164F}" dt="2023-11-29T00:35:13.209" v="41" actId="20577"/>
        <pc:sldMkLst>
          <pc:docMk/>
          <pc:sldMk cId="2860635499" sldId="260"/>
        </pc:sldMkLst>
        <pc:spChg chg="mod">
          <ac:chgData name="Radhakrishnan, Mira" userId="S::mxr220049@utdallas.edu::75667160-acc7-4f82-a21c-46c76f2a54e9" providerId="AD" clId="Web-{7A3474E8-3F56-4F82-BE8A-045387C1164F}" dt="2023-11-29T00:35:13.209" v="41" actId="20577"/>
          <ac:spMkLst>
            <pc:docMk/>
            <pc:sldMk cId="2860635499" sldId="260"/>
            <ac:spMk id="2" creationId="{6504F0DD-B2D3-6877-7252-79B6C012D878}"/>
          </ac:spMkLst>
        </pc:spChg>
        <pc:spChg chg="mod">
          <ac:chgData name="Radhakrishnan, Mira" userId="S::mxr220049@utdallas.edu::75667160-acc7-4f82-a21c-46c76f2a54e9" providerId="AD" clId="Web-{7A3474E8-3F56-4F82-BE8A-045387C1164F}" dt="2023-11-29T00:35:01.224" v="29" actId="20577"/>
          <ac:spMkLst>
            <pc:docMk/>
            <pc:sldMk cId="2860635499" sldId="260"/>
            <ac:spMk id="3" creationId="{FA066856-1B4B-DBE7-7295-8BFA3D9E2A28}"/>
          </ac:spMkLst>
        </pc:spChg>
      </pc:sldChg>
      <pc:sldChg chg="modSp new">
        <pc:chgData name="Radhakrishnan, Mira" userId="S::mxr220049@utdallas.edu::75667160-acc7-4f82-a21c-46c76f2a54e9" providerId="AD" clId="Web-{7A3474E8-3F56-4F82-BE8A-045387C1164F}" dt="2023-11-29T00:35:54.819" v="56" actId="20577"/>
        <pc:sldMkLst>
          <pc:docMk/>
          <pc:sldMk cId="2303253610" sldId="261"/>
        </pc:sldMkLst>
        <pc:spChg chg="mod">
          <ac:chgData name="Radhakrishnan, Mira" userId="S::mxr220049@utdallas.edu::75667160-acc7-4f82-a21c-46c76f2a54e9" providerId="AD" clId="Web-{7A3474E8-3F56-4F82-BE8A-045387C1164F}" dt="2023-11-29T00:35:47.272" v="54" actId="20577"/>
          <ac:spMkLst>
            <pc:docMk/>
            <pc:sldMk cId="2303253610" sldId="261"/>
            <ac:spMk id="2" creationId="{BCAE363C-26E9-DBA6-DFA2-58A6827AD3F1}"/>
          </ac:spMkLst>
        </pc:spChg>
        <pc:spChg chg="mod">
          <ac:chgData name="Radhakrishnan, Mira" userId="S::mxr220049@utdallas.edu::75667160-acc7-4f82-a21c-46c76f2a54e9" providerId="AD" clId="Web-{7A3474E8-3F56-4F82-BE8A-045387C1164F}" dt="2023-11-29T00:35:54.819" v="56" actId="20577"/>
          <ac:spMkLst>
            <pc:docMk/>
            <pc:sldMk cId="2303253610" sldId="261"/>
            <ac:spMk id="3" creationId="{7FB280EA-6F91-E437-4250-FC8401FD0FB7}"/>
          </ac:spMkLst>
        </pc:spChg>
      </pc:sldChg>
      <pc:sldChg chg="modSp new">
        <pc:chgData name="Radhakrishnan, Mira" userId="S::mxr220049@utdallas.edu::75667160-acc7-4f82-a21c-46c76f2a54e9" providerId="AD" clId="Web-{7A3474E8-3F56-4F82-BE8A-045387C1164F}" dt="2023-11-29T00:36:23.320" v="64" actId="20577"/>
        <pc:sldMkLst>
          <pc:docMk/>
          <pc:sldMk cId="1085043793" sldId="262"/>
        </pc:sldMkLst>
        <pc:spChg chg="mod">
          <ac:chgData name="Radhakrishnan, Mira" userId="S::mxr220049@utdallas.edu::75667160-acc7-4f82-a21c-46c76f2a54e9" providerId="AD" clId="Web-{7A3474E8-3F56-4F82-BE8A-045387C1164F}" dt="2023-11-29T00:36:23.320" v="64" actId="20577"/>
          <ac:spMkLst>
            <pc:docMk/>
            <pc:sldMk cId="1085043793" sldId="262"/>
            <ac:spMk id="2" creationId="{41E1114D-6FE4-4A9E-FCFC-0E589BD2F048}"/>
          </ac:spMkLst>
        </pc:spChg>
      </pc:sldChg>
      <pc:sldChg chg="modSp new">
        <pc:chgData name="Radhakrishnan, Mira" userId="S::mxr220049@utdallas.edu::75667160-acc7-4f82-a21c-46c76f2a54e9" providerId="AD" clId="Web-{7A3474E8-3F56-4F82-BE8A-045387C1164F}" dt="2023-11-29T00:37:55.495" v="84" actId="20577"/>
        <pc:sldMkLst>
          <pc:docMk/>
          <pc:sldMk cId="3878495616" sldId="263"/>
        </pc:sldMkLst>
        <pc:spChg chg="mod">
          <ac:chgData name="Radhakrishnan, Mira" userId="S::mxr220049@utdallas.edu::75667160-acc7-4f82-a21c-46c76f2a54e9" providerId="AD" clId="Web-{7A3474E8-3F56-4F82-BE8A-045387C1164F}" dt="2023-11-29T00:36:58.275" v="72" actId="20577"/>
          <ac:spMkLst>
            <pc:docMk/>
            <pc:sldMk cId="3878495616" sldId="263"/>
            <ac:spMk id="2" creationId="{20F02551-31BF-1F9F-176C-3BB391D52753}"/>
          </ac:spMkLst>
        </pc:spChg>
        <pc:spChg chg="mod">
          <ac:chgData name="Radhakrishnan, Mira" userId="S::mxr220049@utdallas.edu::75667160-acc7-4f82-a21c-46c76f2a54e9" providerId="AD" clId="Web-{7A3474E8-3F56-4F82-BE8A-045387C1164F}" dt="2023-11-29T00:37:55.495" v="84" actId="20577"/>
          <ac:spMkLst>
            <pc:docMk/>
            <pc:sldMk cId="3878495616" sldId="263"/>
            <ac:spMk id="3" creationId="{C80D0DF1-BA5F-0268-59E8-EE2B234903F1}"/>
          </ac:spMkLst>
        </pc:spChg>
      </pc:sldChg>
    </pc:docChg>
  </pc:docChgLst>
  <pc:docChgLst>
    <pc:chgData name="Arora, Pallavi" userId="S::pxa220043@utdallas.edu::e200167b-e1f7-4591-99aa-9dcd90577c97" providerId="AD" clId="Web-{0A5D4DB2-BC7D-48E6-9DEE-3AFC85C799AA}"/>
    <pc:docChg chg="addSld delSld modSld">
      <pc:chgData name="Arora, Pallavi" userId="S::pxa220043@utdallas.edu::e200167b-e1f7-4591-99aa-9dcd90577c97" providerId="AD" clId="Web-{0A5D4DB2-BC7D-48E6-9DEE-3AFC85C799AA}" dt="2023-11-30T19:51:25.784" v="117" actId="1076"/>
      <pc:docMkLst>
        <pc:docMk/>
      </pc:docMkLst>
      <pc:sldChg chg="modSp">
        <pc:chgData name="Arora, Pallavi" userId="S::pxa220043@utdallas.edu::e200167b-e1f7-4591-99aa-9dcd90577c97" providerId="AD" clId="Web-{0A5D4DB2-BC7D-48E6-9DEE-3AFC85C799AA}" dt="2023-11-30T19:16:17.303" v="6" actId="1076"/>
        <pc:sldMkLst>
          <pc:docMk/>
          <pc:sldMk cId="3538173247" sldId="257"/>
        </pc:sldMkLst>
        <pc:spChg chg="mod">
          <ac:chgData name="Arora, Pallavi" userId="S::pxa220043@utdallas.edu::e200167b-e1f7-4591-99aa-9dcd90577c97" providerId="AD" clId="Web-{0A5D4DB2-BC7D-48E6-9DEE-3AFC85C799AA}" dt="2023-11-30T19:16:17.303" v="6" actId="1076"/>
          <ac:spMkLst>
            <pc:docMk/>
            <pc:sldMk cId="3538173247" sldId="257"/>
            <ac:spMk id="2" creationId="{D2260762-FAC8-D636-4859-93EBA8A84FEF}"/>
          </ac:spMkLst>
        </pc:spChg>
        <pc:spChg chg="mod">
          <ac:chgData name="Arora, Pallavi" userId="S::pxa220043@utdallas.edu::e200167b-e1f7-4591-99aa-9dcd90577c97" providerId="AD" clId="Web-{0A5D4DB2-BC7D-48E6-9DEE-3AFC85C799AA}" dt="2023-11-30T19:16:00.881" v="5" actId="1076"/>
          <ac:spMkLst>
            <pc:docMk/>
            <pc:sldMk cId="3538173247" sldId="257"/>
            <ac:spMk id="3" creationId="{F36CCFAC-04D8-D398-E5EB-1803F4CF3890}"/>
          </ac:spMkLst>
        </pc:spChg>
      </pc:sldChg>
      <pc:sldChg chg="modSp">
        <pc:chgData name="Arora, Pallavi" userId="S::pxa220043@utdallas.edu::e200167b-e1f7-4591-99aa-9dcd90577c97" providerId="AD" clId="Web-{0A5D4DB2-BC7D-48E6-9DEE-3AFC85C799AA}" dt="2023-11-30T19:49:28.328" v="103" actId="1076"/>
        <pc:sldMkLst>
          <pc:docMk/>
          <pc:sldMk cId="2303253610" sldId="261"/>
        </pc:sldMkLst>
        <pc:spChg chg="mod">
          <ac:chgData name="Arora, Pallavi" userId="S::pxa220043@utdallas.edu::e200167b-e1f7-4591-99aa-9dcd90577c97" providerId="AD" clId="Web-{0A5D4DB2-BC7D-48E6-9DEE-3AFC85C799AA}" dt="2023-11-30T19:49:21.547" v="102" actId="1076"/>
          <ac:spMkLst>
            <pc:docMk/>
            <pc:sldMk cId="2303253610" sldId="261"/>
            <ac:spMk id="2" creationId="{BCAE363C-26E9-DBA6-DFA2-58A6827AD3F1}"/>
          </ac:spMkLst>
        </pc:spChg>
        <pc:graphicFrameChg chg="mod">
          <ac:chgData name="Arora, Pallavi" userId="S::pxa220043@utdallas.edu::e200167b-e1f7-4591-99aa-9dcd90577c97" providerId="AD" clId="Web-{0A5D4DB2-BC7D-48E6-9DEE-3AFC85C799AA}" dt="2023-11-30T19:49:28.328" v="103" actId="1076"/>
          <ac:graphicFrameMkLst>
            <pc:docMk/>
            <pc:sldMk cId="2303253610" sldId="261"/>
            <ac:graphicFrameMk id="8" creationId="{D5EA4188-08D2-306D-35A8-BA96435FA46B}"/>
          </ac:graphicFrameMkLst>
        </pc:graphicFrameChg>
      </pc:sldChg>
      <pc:sldChg chg="del">
        <pc:chgData name="Arora, Pallavi" userId="S::pxa220043@utdallas.edu::e200167b-e1f7-4591-99aa-9dcd90577c97" providerId="AD" clId="Web-{0A5D4DB2-BC7D-48E6-9DEE-3AFC85C799AA}" dt="2023-11-30T19:18:23.588" v="8"/>
        <pc:sldMkLst>
          <pc:docMk/>
          <pc:sldMk cId="2932286664" sldId="269"/>
        </pc:sldMkLst>
      </pc:sldChg>
      <pc:sldChg chg="modSp add">
        <pc:chgData name="Arora, Pallavi" userId="S::pxa220043@utdallas.edu::e200167b-e1f7-4591-99aa-9dcd90577c97" providerId="AD" clId="Web-{0A5D4DB2-BC7D-48E6-9DEE-3AFC85C799AA}" dt="2023-11-30T19:51:25.784" v="117" actId="1076"/>
        <pc:sldMkLst>
          <pc:docMk/>
          <pc:sldMk cId="3257350231" sldId="270"/>
        </pc:sldMkLst>
        <pc:spChg chg="mod">
          <ac:chgData name="Arora, Pallavi" userId="S::pxa220043@utdallas.edu::e200167b-e1f7-4591-99aa-9dcd90577c97" providerId="AD" clId="Web-{0A5D4DB2-BC7D-48E6-9DEE-3AFC85C799AA}" dt="2023-11-30T19:48:21.999" v="101" actId="1076"/>
          <ac:spMkLst>
            <pc:docMk/>
            <pc:sldMk cId="3257350231" sldId="270"/>
            <ac:spMk id="3" creationId="{00000000-0000-0000-0000-000000000000}"/>
          </ac:spMkLst>
        </pc:spChg>
        <pc:spChg chg="mod">
          <ac:chgData name="Arora, Pallavi" userId="S::pxa220043@utdallas.edu::e200167b-e1f7-4591-99aa-9dcd90577c97" providerId="AD" clId="Web-{0A5D4DB2-BC7D-48E6-9DEE-3AFC85C799AA}" dt="2023-11-30T19:50:34.720" v="106" actId="1076"/>
          <ac:spMkLst>
            <pc:docMk/>
            <pc:sldMk cId="3257350231" sldId="270"/>
            <ac:spMk id="4" creationId="{00000000-0000-0000-0000-000000000000}"/>
          </ac:spMkLst>
        </pc:spChg>
        <pc:spChg chg="mod">
          <ac:chgData name="Arora, Pallavi" userId="S::pxa220043@utdallas.edu::e200167b-e1f7-4591-99aa-9dcd90577c97" providerId="AD" clId="Web-{0A5D4DB2-BC7D-48E6-9DEE-3AFC85C799AA}" dt="2023-11-30T19:51:14.268" v="114" actId="1076"/>
          <ac:spMkLst>
            <pc:docMk/>
            <pc:sldMk cId="3257350231" sldId="270"/>
            <ac:spMk id="6" creationId="{00000000-0000-0000-0000-000000000000}"/>
          </ac:spMkLst>
        </pc:spChg>
        <pc:spChg chg="mod">
          <ac:chgData name="Arora, Pallavi" userId="S::pxa220043@utdallas.edu::e200167b-e1f7-4591-99aa-9dcd90577c97" providerId="AD" clId="Web-{0A5D4DB2-BC7D-48E6-9DEE-3AFC85C799AA}" dt="2023-11-30T19:51:10.284" v="113" actId="1076"/>
          <ac:spMkLst>
            <pc:docMk/>
            <pc:sldMk cId="3257350231" sldId="270"/>
            <ac:spMk id="7" creationId="{00000000-0000-0000-0000-000000000000}"/>
          </ac:spMkLst>
        </pc:spChg>
        <pc:spChg chg="mod">
          <ac:chgData name="Arora, Pallavi" userId="S::pxa220043@utdallas.edu::e200167b-e1f7-4591-99aa-9dcd90577c97" providerId="AD" clId="Web-{0A5D4DB2-BC7D-48E6-9DEE-3AFC85C799AA}" dt="2023-11-30T19:51:25.784" v="117" actId="1076"/>
          <ac:spMkLst>
            <pc:docMk/>
            <pc:sldMk cId="3257350231" sldId="270"/>
            <ac:spMk id="9" creationId="{00000000-0000-0000-0000-000000000000}"/>
          </ac:spMkLst>
        </pc:spChg>
        <pc:spChg chg="mod">
          <ac:chgData name="Arora, Pallavi" userId="S::pxa220043@utdallas.edu::e200167b-e1f7-4591-99aa-9dcd90577c97" providerId="AD" clId="Web-{0A5D4DB2-BC7D-48E6-9DEE-3AFC85C799AA}" dt="2023-11-30T19:51:18.331" v="115" actId="1076"/>
          <ac:spMkLst>
            <pc:docMk/>
            <pc:sldMk cId="3257350231" sldId="270"/>
            <ac:spMk id="10" creationId="{00000000-0000-0000-0000-000000000000}"/>
          </ac:spMkLst>
        </pc:spChg>
        <pc:picChg chg="mod">
          <ac:chgData name="Arora, Pallavi" userId="S::pxa220043@utdallas.edu::e200167b-e1f7-4591-99aa-9dcd90577c97" providerId="AD" clId="Web-{0A5D4DB2-BC7D-48E6-9DEE-3AFC85C799AA}" dt="2023-11-30T19:50:36.908" v="107" actId="1076"/>
          <ac:picMkLst>
            <pc:docMk/>
            <pc:sldMk cId="3257350231" sldId="270"/>
            <ac:picMk id="5" creationId="{00000000-0000-0000-0000-000000000000}"/>
          </ac:picMkLst>
        </pc:picChg>
        <pc:picChg chg="mod">
          <ac:chgData name="Arora, Pallavi" userId="S::pxa220043@utdallas.edu::e200167b-e1f7-4591-99aa-9dcd90577c97" providerId="AD" clId="Web-{0A5D4DB2-BC7D-48E6-9DEE-3AFC85C799AA}" dt="2023-11-30T19:51:22.315" v="116" actId="1076"/>
          <ac:picMkLst>
            <pc:docMk/>
            <pc:sldMk cId="3257350231" sldId="270"/>
            <ac:picMk id="8" creationId="{00000000-0000-0000-0000-000000000000}"/>
          </ac:picMkLst>
        </pc:picChg>
      </pc:sldChg>
      <pc:sldChg chg="add del">
        <pc:chgData name="Arora, Pallavi" userId="S::pxa220043@utdallas.edu::e200167b-e1f7-4591-99aa-9dcd90577c97" providerId="AD" clId="Web-{0A5D4DB2-BC7D-48E6-9DEE-3AFC85C799AA}" dt="2023-11-30T19:50:17.345" v="105"/>
        <pc:sldMkLst>
          <pc:docMk/>
          <pc:sldMk cId="339671725" sldId="272"/>
        </pc:sldMkLst>
      </pc:sldChg>
      <pc:sldMasterChg chg="addSldLayout">
        <pc:chgData name="Arora, Pallavi" userId="S::pxa220043@utdallas.edu::e200167b-e1f7-4591-99aa-9dcd90577c97" providerId="AD" clId="Web-{0A5D4DB2-BC7D-48E6-9DEE-3AFC85C799AA}" dt="2023-11-30T19:18:20.135" v="7"/>
        <pc:sldMasterMkLst>
          <pc:docMk/>
          <pc:sldMasterMk cId="2460954070" sldId="2147483660"/>
        </pc:sldMasterMkLst>
        <pc:sldLayoutChg chg="add">
          <pc:chgData name="Arora, Pallavi" userId="S::pxa220043@utdallas.edu::e200167b-e1f7-4591-99aa-9dcd90577c97" providerId="AD" clId="Web-{0A5D4DB2-BC7D-48E6-9DEE-3AFC85C799AA}" dt="2023-11-30T19:18:20.135" v="7"/>
          <pc:sldLayoutMkLst>
            <pc:docMk/>
            <pc:sldMasterMk cId="2460954070" sldId="2147483660"/>
            <pc:sldLayoutMk cId="889835873" sldId="2147483672"/>
          </pc:sldLayoutMkLst>
        </pc:sldLayoutChg>
      </pc:sldMasterChg>
    </pc:docChg>
  </pc:docChgLst>
  <pc:docChgLst>
    <pc:chgData name="Arora, Pallavi" userId="S::pxa220043@utdallas.edu::e200167b-e1f7-4591-99aa-9dcd90577c97" providerId="AD" clId="Web-{79BA71A3-19BD-4D36-9311-F78CDFA12ABD}"/>
    <pc:docChg chg="modSld modMainMaster">
      <pc:chgData name="Arora, Pallavi" userId="S::pxa220043@utdallas.edu::e200167b-e1f7-4591-99aa-9dcd90577c97" providerId="AD" clId="Web-{79BA71A3-19BD-4D36-9311-F78CDFA12ABD}" dt="2023-11-30T19:09:06.563" v="39" actId="1076"/>
      <pc:docMkLst>
        <pc:docMk/>
      </pc:docMkLst>
      <pc:sldChg chg="delSp modSp mod setBg">
        <pc:chgData name="Arora, Pallavi" userId="S::pxa220043@utdallas.edu::e200167b-e1f7-4591-99aa-9dcd90577c97" providerId="AD" clId="Web-{79BA71A3-19BD-4D36-9311-F78CDFA12ABD}" dt="2023-11-30T19:09:06.563" v="39" actId="1076"/>
        <pc:sldMkLst>
          <pc:docMk/>
          <pc:sldMk cId="3538173247" sldId="257"/>
        </pc:sldMkLst>
        <pc:spChg chg="mod">
          <ac:chgData name="Arora, Pallavi" userId="S::pxa220043@utdallas.edu::e200167b-e1f7-4591-99aa-9dcd90577c97" providerId="AD" clId="Web-{79BA71A3-19BD-4D36-9311-F78CDFA12ABD}" dt="2023-11-30T19:08:52.015" v="38" actId="20577"/>
          <ac:spMkLst>
            <pc:docMk/>
            <pc:sldMk cId="3538173247" sldId="257"/>
            <ac:spMk id="2" creationId="{D2260762-FAC8-D636-4859-93EBA8A84FEF}"/>
          </ac:spMkLst>
        </pc:spChg>
        <pc:spChg chg="mod">
          <ac:chgData name="Arora, Pallavi" userId="S::pxa220043@utdallas.edu::e200167b-e1f7-4591-99aa-9dcd90577c97" providerId="AD" clId="Web-{79BA71A3-19BD-4D36-9311-F78CDFA12ABD}" dt="2023-11-30T19:09:06.563" v="39" actId="1076"/>
          <ac:spMkLst>
            <pc:docMk/>
            <pc:sldMk cId="3538173247" sldId="257"/>
            <ac:spMk id="3" creationId="{F36CCFAC-04D8-D398-E5EB-1803F4CF3890}"/>
          </ac:spMkLst>
        </pc:spChg>
        <pc:picChg chg="del">
          <ac:chgData name="Arora, Pallavi" userId="S::pxa220043@utdallas.edu::e200167b-e1f7-4591-99aa-9dcd90577c97" providerId="AD" clId="Web-{79BA71A3-19BD-4D36-9311-F78CDFA12ABD}" dt="2023-11-30T19:07:35.825" v="28"/>
          <ac:picMkLst>
            <pc:docMk/>
            <pc:sldMk cId="3538173247" sldId="257"/>
            <ac:picMk id="43" creationId="{D7206BA2-BCF3-594D-F3A6-82128E4F8956}"/>
          </ac:picMkLst>
        </pc:picChg>
      </pc:sldChg>
      <pc:sldChg chg="modSp mod modNotes">
        <pc:chgData name="Arora, Pallavi" userId="S::pxa220043@utdallas.edu::e200167b-e1f7-4591-99aa-9dcd90577c97" providerId="AD" clId="Web-{79BA71A3-19BD-4D36-9311-F78CDFA12ABD}" dt="2023-11-30T19:05:07.351" v="26"/>
        <pc:sldMkLst>
          <pc:docMk/>
          <pc:sldMk cId="2860635499" sldId="260"/>
        </pc:sldMkLst>
        <pc:spChg chg="mod">
          <ac:chgData name="Arora, Pallavi" userId="S::pxa220043@utdallas.edu::e200167b-e1f7-4591-99aa-9dcd90577c97" providerId="AD" clId="Web-{79BA71A3-19BD-4D36-9311-F78CDFA12ABD}" dt="2023-11-30T19:03:59.755" v="19" actId="20577"/>
          <ac:spMkLst>
            <pc:docMk/>
            <pc:sldMk cId="2860635499" sldId="260"/>
            <ac:spMk id="3" creationId="{FA066856-1B4B-DBE7-7295-8BFA3D9E2A28}"/>
          </ac:spMkLst>
        </pc:spChg>
      </pc:sldChg>
      <pc:sldChg chg="mod">
        <pc:chgData name="Arora, Pallavi" userId="S::pxa220043@utdallas.edu::e200167b-e1f7-4591-99aa-9dcd90577c97" providerId="AD" clId="Web-{79BA71A3-19BD-4D36-9311-F78CDFA12ABD}" dt="2023-11-30T19:05:07.351" v="26"/>
        <pc:sldMkLst>
          <pc:docMk/>
          <pc:sldMk cId="2303253610" sldId="261"/>
        </pc:sldMkLst>
      </pc:sldChg>
      <pc:sldChg chg="mod">
        <pc:chgData name="Arora, Pallavi" userId="S::pxa220043@utdallas.edu::e200167b-e1f7-4591-99aa-9dcd90577c97" providerId="AD" clId="Web-{79BA71A3-19BD-4D36-9311-F78CDFA12ABD}" dt="2023-11-30T19:05:07.351" v="26"/>
        <pc:sldMkLst>
          <pc:docMk/>
          <pc:sldMk cId="1085043793" sldId="262"/>
        </pc:sldMkLst>
      </pc:sldChg>
      <pc:sldChg chg="mod">
        <pc:chgData name="Arora, Pallavi" userId="S::pxa220043@utdallas.edu::e200167b-e1f7-4591-99aa-9dcd90577c97" providerId="AD" clId="Web-{79BA71A3-19BD-4D36-9311-F78CDFA12ABD}" dt="2023-11-30T19:05:07.351" v="26"/>
        <pc:sldMkLst>
          <pc:docMk/>
          <pc:sldMk cId="3878495616" sldId="263"/>
        </pc:sldMkLst>
      </pc:sldChg>
      <pc:sldChg chg="mod">
        <pc:chgData name="Arora, Pallavi" userId="S::pxa220043@utdallas.edu::e200167b-e1f7-4591-99aa-9dcd90577c97" providerId="AD" clId="Web-{79BA71A3-19BD-4D36-9311-F78CDFA12ABD}" dt="2023-11-30T19:05:07.351" v="26"/>
        <pc:sldMkLst>
          <pc:docMk/>
          <pc:sldMk cId="2161689202" sldId="264"/>
        </pc:sldMkLst>
      </pc:sldChg>
      <pc:sldChg chg="mod">
        <pc:chgData name="Arora, Pallavi" userId="S::pxa220043@utdallas.edu::e200167b-e1f7-4591-99aa-9dcd90577c97" providerId="AD" clId="Web-{79BA71A3-19BD-4D36-9311-F78CDFA12ABD}" dt="2023-11-30T19:05:07.351" v="26"/>
        <pc:sldMkLst>
          <pc:docMk/>
          <pc:sldMk cId="2911811898" sldId="265"/>
        </pc:sldMkLst>
      </pc:sldChg>
      <pc:sldChg chg="mod">
        <pc:chgData name="Arora, Pallavi" userId="S::pxa220043@utdallas.edu::e200167b-e1f7-4591-99aa-9dcd90577c97" providerId="AD" clId="Web-{79BA71A3-19BD-4D36-9311-F78CDFA12ABD}" dt="2023-11-30T19:05:07.351" v="26"/>
        <pc:sldMkLst>
          <pc:docMk/>
          <pc:sldMk cId="1481326688" sldId="266"/>
        </pc:sldMkLst>
      </pc:sldChg>
      <pc:sldChg chg="mod">
        <pc:chgData name="Arora, Pallavi" userId="S::pxa220043@utdallas.edu::e200167b-e1f7-4591-99aa-9dcd90577c97" providerId="AD" clId="Web-{79BA71A3-19BD-4D36-9311-F78CDFA12ABD}" dt="2023-11-30T19:05:07.351" v="26"/>
        <pc:sldMkLst>
          <pc:docMk/>
          <pc:sldMk cId="609945935" sldId="267"/>
        </pc:sldMkLst>
      </pc:sldChg>
      <pc:sldChg chg="mod">
        <pc:chgData name="Arora, Pallavi" userId="S::pxa220043@utdallas.edu::e200167b-e1f7-4591-99aa-9dcd90577c97" providerId="AD" clId="Web-{79BA71A3-19BD-4D36-9311-F78CDFA12ABD}" dt="2023-11-30T19:05:07.351" v="26"/>
        <pc:sldMkLst>
          <pc:docMk/>
          <pc:sldMk cId="3187252299" sldId="268"/>
        </pc:sldMkLst>
      </pc:sldChg>
      <pc:sldChg chg="mod">
        <pc:chgData name="Arora, Pallavi" userId="S::pxa220043@utdallas.edu::e200167b-e1f7-4591-99aa-9dcd90577c97" providerId="AD" clId="Web-{79BA71A3-19BD-4D36-9311-F78CDFA12ABD}" dt="2023-11-30T19:05:07.351" v="26"/>
        <pc:sldMkLst>
          <pc:docMk/>
          <pc:sldMk cId="2932286664" sldId="269"/>
        </pc:sldMkLst>
      </pc:sldChg>
      <pc:sldMasterChg chg="mod setBg modSldLayout">
        <pc:chgData name="Arora, Pallavi" userId="S::pxa220043@utdallas.edu::e200167b-e1f7-4591-99aa-9dcd90577c97" providerId="AD" clId="Web-{79BA71A3-19BD-4D36-9311-F78CDFA12ABD}" dt="2023-11-30T19:05:07.351" v="26"/>
        <pc:sldMasterMkLst>
          <pc:docMk/>
          <pc:sldMasterMk cId="2460954070" sldId="2147483660"/>
        </pc:sldMasterMkLst>
        <pc:sldLayoutChg chg="mod">
          <pc:chgData name="Arora, Pallavi" userId="S::pxa220043@utdallas.edu::e200167b-e1f7-4591-99aa-9dcd90577c97" providerId="AD" clId="Web-{79BA71A3-19BD-4D36-9311-F78CDFA12ABD}" dt="2023-11-30T19:05:07.351" v="26"/>
          <pc:sldLayoutMkLst>
            <pc:docMk/>
            <pc:sldMasterMk cId="2460954070" sldId="2147483660"/>
            <pc:sldLayoutMk cId="2385387890" sldId="2147483661"/>
          </pc:sldLayoutMkLst>
        </pc:sldLayoutChg>
        <pc:sldLayoutChg chg="mod">
          <pc:chgData name="Arora, Pallavi" userId="S::pxa220043@utdallas.edu::e200167b-e1f7-4591-99aa-9dcd90577c97" providerId="AD" clId="Web-{79BA71A3-19BD-4D36-9311-F78CDFA12ABD}" dt="2023-11-30T19:05:07.351" v="26"/>
          <pc:sldLayoutMkLst>
            <pc:docMk/>
            <pc:sldMasterMk cId="2460954070" sldId="2147483660"/>
            <pc:sldLayoutMk cId="949138452" sldId="2147483662"/>
          </pc:sldLayoutMkLst>
        </pc:sldLayoutChg>
        <pc:sldLayoutChg chg="mod">
          <pc:chgData name="Arora, Pallavi" userId="S::pxa220043@utdallas.edu::e200167b-e1f7-4591-99aa-9dcd90577c97" providerId="AD" clId="Web-{79BA71A3-19BD-4D36-9311-F78CDFA12ABD}" dt="2023-11-30T19:05:07.351" v="26"/>
          <pc:sldLayoutMkLst>
            <pc:docMk/>
            <pc:sldMasterMk cId="2460954070" sldId="2147483660"/>
            <pc:sldLayoutMk cId="2591524520" sldId="2147483663"/>
          </pc:sldLayoutMkLst>
        </pc:sldLayoutChg>
        <pc:sldLayoutChg chg="mod">
          <pc:chgData name="Arora, Pallavi" userId="S::pxa220043@utdallas.edu::e200167b-e1f7-4591-99aa-9dcd90577c97" providerId="AD" clId="Web-{79BA71A3-19BD-4D36-9311-F78CDFA12ABD}" dt="2023-11-30T19:05:07.351" v="26"/>
          <pc:sldLayoutMkLst>
            <pc:docMk/>
            <pc:sldMasterMk cId="2460954070" sldId="2147483660"/>
            <pc:sldLayoutMk cId="1203092039" sldId="2147483664"/>
          </pc:sldLayoutMkLst>
        </pc:sldLayoutChg>
        <pc:sldLayoutChg chg="mod">
          <pc:chgData name="Arora, Pallavi" userId="S::pxa220043@utdallas.edu::e200167b-e1f7-4591-99aa-9dcd90577c97" providerId="AD" clId="Web-{79BA71A3-19BD-4D36-9311-F78CDFA12ABD}" dt="2023-11-30T19:05:07.351" v="26"/>
          <pc:sldLayoutMkLst>
            <pc:docMk/>
            <pc:sldMasterMk cId="2460954070" sldId="2147483660"/>
            <pc:sldLayoutMk cId="3733172339" sldId="2147483665"/>
          </pc:sldLayoutMkLst>
        </pc:sldLayoutChg>
        <pc:sldLayoutChg chg="mod">
          <pc:chgData name="Arora, Pallavi" userId="S::pxa220043@utdallas.edu::e200167b-e1f7-4591-99aa-9dcd90577c97" providerId="AD" clId="Web-{79BA71A3-19BD-4D36-9311-F78CDFA12ABD}" dt="2023-11-30T19:05:07.351" v="26"/>
          <pc:sldLayoutMkLst>
            <pc:docMk/>
            <pc:sldMasterMk cId="2460954070" sldId="2147483660"/>
            <pc:sldLayoutMk cId="3210312558" sldId="2147483666"/>
          </pc:sldLayoutMkLst>
        </pc:sldLayoutChg>
        <pc:sldLayoutChg chg="mod">
          <pc:chgData name="Arora, Pallavi" userId="S::pxa220043@utdallas.edu::e200167b-e1f7-4591-99aa-9dcd90577c97" providerId="AD" clId="Web-{79BA71A3-19BD-4D36-9311-F78CDFA12ABD}" dt="2023-11-30T19:05:07.351" v="26"/>
          <pc:sldLayoutMkLst>
            <pc:docMk/>
            <pc:sldMasterMk cId="2460954070" sldId="2147483660"/>
            <pc:sldLayoutMk cId="3146388984" sldId="2147483667"/>
          </pc:sldLayoutMkLst>
        </pc:sldLayoutChg>
        <pc:sldLayoutChg chg="mod">
          <pc:chgData name="Arora, Pallavi" userId="S::pxa220043@utdallas.edu::e200167b-e1f7-4591-99aa-9dcd90577c97" providerId="AD" clId="Web-{79BA71A3-19BD-4D36-9311-F78CDFA12ABD}" dt="2023-11-30T19:05:07.351" v="26"/>
          <pc:sldLayoutMkLst>
            <pc:docMk/>
            <pc:sldMasterMk cId="2460954070" sldId="2147483660"/>
            <pc:sldLayoutMk cId="3171841454" sldId="2147483668"/>
          </pc:sldLayoutMkLst>
        </pc:sldLayoutChg>
        <pc:sldLayoutChg chg="mod">
          <pc:chgData name="Arora, Pallavi" userId="S::pxa220043@utdallas.edu::e200167b-e1f7-4591-99aa-9dcd90577c97" providerId="AD" clId="Web-{79BA71A3-19BD-4D36-9311-F78CDFA12ABD}" dt="2023-11-30T19:05:07.351" v="26"/>
          <pc:sldLayoutMkLst>
            <pc:docMk/>
            <pc:sldMasterMk cId="2460954070" sldId="2147483660"/>
            <pc:sldLayoutMk cId="1718958274" sldId="2147483669"/>
          </pc:sldLayoutMkLst>
        </pc:sldLayoutChg>
        <pc:sldLayoutChg chg="mod">
          <pc:chgData name="Arora, Pallavi" userId="S::pxa220043@utdallas.edu::e200167b-e1f7-4591-99aa-9dcd90577c97" providerId="AD" clId="Web-{79BA71A3-19BD-4D36-9311-F78CDFA12ABD}" dt="2023-11-30T19:05:07.351" v="26"/>
          <pc:sldLayoutMkLst>
            <pc:docMk/>
            <pc:sldMasterMk cId="2460954070" sldId="2147483660"/>
            <pc:sldLayoutMk cId="2202905451" sldId="2147483670"/>
          </pc:sldLayoutMkLst>
        </pc:sldLayoutChg>
        <pc:sldLayoutChg chg="mod">
          <pc:chgData name="Arora, Pallavi" userId="S::pxa220043@utdallas.edu::e200167b-e1f7-4591-99aa-9dcd90577c97" providerId="AD" clId="Web-{79BA71A3-19BD-4D36-9311-F78CDFA12ABD}" dt="2023-11-30T19:05:07.351" v="26"/>
          <pc:sldLayoutMkLst>
            <pc:docMk/>
            <pc:sldMasterMk cId="2460954070" sldId="2147483660"/>
            <pc:sldLayoutMk cId="3479445657" sldId="2147483671"/>
          </pc:sldLayoutMkLst>
        </pc:sldLayoutChg>
      </pc:sldMasterChg>
    </pc:docChg>
  </pc:docChgLst>
  <pc:docChgLst>
    <pc:chgData name="Radhakrishnan, Mira" userId="S::mxr220049@utdallas.edu::75667160-acc7-4f82-a21c-46c76f2a54e9" providerId="AD" clId="Web-{0661EBEA-A91F-45A8-9194-E6E4860B96B2}"/>
    <pc:docChg chg="modSld addMainMaster delMainMaster">
      <pc:chgData name="Radhakrishnan, Mira" userId="S::mxr220049@utdallas.edu::75667160-acc7-4f82-a21c-46c76f2a54e9" providerId="AD" clId="Web-{0661EBEA-A91F-45A8-9194-E6E4860B96B2}" dt="2023-11-30T19:08:35.701" v="48"/>
      <pc:docMkLst>
        <pc:docMk/>
      </pc:docMkLst>
      <pc:sldChg chg="addSp delSp modSp mod setBg modClrScheme delDesignElem chgLayout">
        <pc:chgData name="Radhakrishnan, Mira" userId="S::mxr220049@utdallas.edu::75667160-acc7-4f82-a21c-46c76f2a54e9" providerId="AD" clId="Web-{0661EBEA-A91F-45A8-9194-E6E4860B96B2}" dt="2023-11-30T19:03:37.604" v="25"/>
        <pc:sldMkLst>
          <pc:docMk/>
          <pc:sldMk cId="3538173247" sldId="257"/>
        </pc:sldMkLst>
        <pc:spChg chg="mod ord">
          <ac:chgData name="Radhakrishnan, Mira" userId="S::mxr220049@utdallas.edu::75667160-acc7-4f82-a21c-46c76f2a54e9" providerId="AD" clId="Web-{0661EBEA-A91F-45A8-9194-E6E4860B96B2}" dt="2023-11-30T19:03:37.604" v="25"/>
          <ac:spMkLst>
            <pc:docMk/>
            <pc:sldMk cId="3538173247" sldId="257"/>
            <ac:spMk id="2" creationId="{D2260762-FAC8-D636-4859-93EBA8A84FEF}"/>
          </ac:spMkLst>
        </pc:spChg>
        <pc:spChg chg="mod ord">
          <ac:chgData name="Radhakrishnan, Mira" userId="S::mxr220049@utdallas.edu::75667160-acc7-4f82-a21c-46c76f2a54e9" providerId="AD" clId="Web-{0661EBEA-A91F-45A8-9194-E6E4860B96B2}" dt="2023-11-30T19:03:37.604" v="25"/>
          <ac:spMkLst>
            <pc:docMk/>
            <pc:sldMk cId="3538173247" sldId="257"/>
            <ac:spMk id="3" creationId="{F36CCFAC-04D8-D398-E5EB-1803F4CF3890}"/>
          </ac:spMkLst>
        </pc:spChg>
        <pc:spChg chg="add del">
          <ac:chgData name="Radhakrishnan, Mira" userId="S::mxr220049@utdallas.edu::75667160-acc7-4f82-a21c-46c76f2a54e9" providerId="AD" clId="Web-{0661EBEA-A91F-45A8-9194-E6E4860B96B2}" dt="2023-11-30T19:03:37.604" v="25"/>
          <ac:spMkLst>
            <pc:docMk/>
            <pc:sldMk cId="3538173247" sldId="257"/>
            <ac:spMk id="20" creationId="{B73D3AEB-8AA3-481D-9F6F-B80FE58DD5BD}"/>
          </ac:spMkLst>
        </pc:spChg>
        <pc:spChg chg="add del">
          <ac:chgData name="Radhakrishnan, Mira" userId="S::mxr220049@utdallas.edu::75667160-acc7-4f82-a21c-46c76f2a54e9" providerId="AD" clId="Web-{0661EBEA-A91F-45A8-9194-E6E4860B96B2}" dt="2023-11-30T19:03:37.604" v="25"/>
          <ac:spMkLst>
            <pc:docMk/>
            <pc:sldMk cId="3538173247" sldId="257"/>
            <ac:spMk id="26" creationId="{5BD9FE98-387B-4EC6-A44D-C6F923034956}"/>
          </ac:spMkLst>
        </pc:spChg>
        <pc:spChg chg="add del">
          <ac:chgData name="Radhakrishnan, Mira" userId="S::mxr220049@utdallas.edu::75667160-acc7-4f82-a21c-46c76f2a54e9" providerId="AD" clId="Web-{0661EBEA-A91F-45A8-9194-E6E4860B96B2}" dt="2023-11-30T19:03:37.604" v="25"/>
          <ac:spMkLst>
            <pc:docMk/>
            <pc:sldMk cId="3538173247" sldId="257"/>
            <ac:spMk id="27" creationId="{14925E00-1519-483D-BEDE-3DB840745A7C}"/>
          </ac:spMkLst>
        </pc:spChg>
        <pc:spChg chg="add del">
          <ac:chgData name="Radhakrishnan, Mira" userId="S::mxr220049@utdallas.edu::75667160-acc7-4f82-a21c-46c76f2a54e9" providerId="AD" clId="Web-{0661EBEA-A91F-45A8-9194-E6E4860B96B2}" dt="2023-11-30T19:03:37.604" v="25"/>
          <ac:spMkLst>
            <pc:docMk/>
            <pc:sldMk cId="3538173247" sldId="257"/>
            <ac:spMk id="35" creationId="{9359057F-3C8C-41E2-814F-AAA6BFEC0407}"/>
          </ac:spMkLst>
        </pc:spChg>
        <pc:spChg chg="add">
          <ac:chgData name="Radhakrishnan, Mira" userId="S::mxr220049@utdallas.edu::75667160-acc7-4f82-a21c-46c76f2a54e9" providerId="AD" clId="Web-{0661EBEA-A91F-45A8-9194-E6E4860B96B2}" dt="2023-11-30T19:03:37.604" v="25"/>
          <ac:spMkLst>
            <pc:docMk/>
            <pc:sldMk cId="3538173247" sldId="257"/>
            <ac:spMk id="48" creationId="{C0763A76-9F1C-4FC5-82B7-DD475DA461B2}"/>
          </ac:spMkLst>
        </pc:spChg>
        <pc:spChg chg="add">
          <ac:chgData name="Radhakrishnan, Mira" userId="S::mxr220049@utdallas.edu::75667160-acc7-4f82-a21c-46c76f2a54e9" providerId="AD" clId="Web-{0661EBEA-A91F-45A8-9194-E6E4860B96B2}" dt="2023-11-30T19:03:37.604" v="25"/>
          <ac:spMkLst>
            <pc:docMk/>
            <pc:sldMk cId="3538173247" sldId="257"/>
            <ac:spMk id="50" creationId="{E81BF4F6-F2CF-4984-9D14-D6966D92F99F}"/>
          </ac:spMkLst>
        </pc:spChg>
        <pc:grpChg chg="add del">
          <ac:chgData name="Radhakrishnan, Mira" userId="S::mxr220049@utdallas.edu::75667160-acc7-4f82-a21c-46c76f2a54e9" providerId="AD" clId="Web-{0661EBEA-A91F-45A8-9194-E6E4860B96B2}" dt="2023-11-30T19:03:37.604" v="25"/>
          <ac:grpSpMkLst>
            <pc:docMk/>
            <pc:sldMk cId="3538173247" sldId="257"/>
            <ac:grpSpMk id="21" creationId="{3C87B50C-A6FF-42A6-A6C2-C222D123D5D4}"/>
          </ac:grpSpMkLst>
        </pc:grpChg>
        <pc:grpChg chg="add del">
          <ac:chgData name="Radhakrishnan, Mira" userId="S::mxr220049@utdallas.edu::75667160-acc7-4f82-a21c-46c76f2a54e9" providerId="AD" clId="Web-{0661EBEA-A91F-45A8-9194-E6E4860B96B2}" dt="2023-11-30T19:03:37.604" v="25"/>
          <ac:grpSpMkLst>
            <pc:docMk/>
            <pc:sldMk cId="3538173247" sldId="257"/>
            <ac:grpSpMk id="28" creationId="{2857D84B-D549-4918-8262-9521C590067D}"/>
          </ac:grpSpMkLst>
        </pc:grpChg>
        <pc:grpChg chg="add del">
          <ac:chgData name="Radhakrishnan, Mira" userId="S::mxr220049@utdallas.edu::75667160-acc7-4f82-a21c-46c76f2a54e9" providerId="AD" clId="Web-{0661EBEA-A91F-45A8-9194-E6E4860B96B2}" dt="2023-11-30T19:03:37.604" v="25"/>
          <ac:grpSpMkLst>
            <pc:docMk/>
            <pc:sldMk cId="3538173247" sldId="257"/>
            <ac:grpSpMk id="29" creationId="{D86A47AA-3999-4EE6-BC5C-502DAE57FE1A}"/>
          </ac:grpSpMkLst>
        </pc:grpChg>
        <pc:grpChg chg="add del">
          <ac:chgData name="Radhakrishnan, Mira" userId="S::mxr220049@utdallas.edu::75667160-acc7-4f82-a21c-46c76f2a54e9" providerId="AD" clId="Web-{0661EBEA-A91F-45A8-9194-E6E4860B96B2}" dt="2023-11-30T19:03:37.604" v="25"/>
          <ac:grpSpMkLst>
            <pc:docMk/>
            <pc:sldMk cId="3538173247" sldId="257"/>
            <ac:grpSpMk id="37" creationId="{CA745027-6B11-4363-8A2E-CB8EB38EBA95}"/>
          </ac:grpSpMkLst>
        </pc:grpChg>
        <pc:picChg chg="mod ord">
          <ac:chgData name="Radhakrishnan, Mira" userId="S::mxr220049@utdallas.edu::75667160-acc7-4f82-a21c-46c76f2a54e9" providerId="AD" clId="Web-{0661EBEA-A91F-45A8-9194-E6E4860B96B2}" dt="2023-11-30T19:03:37.604" v="25"/>
          <ac:picMkLst>
            <pc:docMk/>
            <pc:sldMk cId="3538173247" sldId="257"/>
            <ac:picMk id="43" creationId="{D7206BA2-BCF3-594D-F3A6-82128E4F8956}"/>
          </ac:picMkLst>
        </pc:picChg>
      </pc:sldChg>
      <pc:sldChg chg="addSp delSp modSp mod setBg modClrScheme setClrOvrMap chgLayout">
        <pc:chgData name="Radhakrishnan, Mira" userId="S::mxr220049@utdallas.edu::75667160-acc7-4f82-a21c-46c76f2a54e9" providerId="AD" clId="Web-{0661EBEA-A91F-45A8-9194-E6E4860B96B2}" dt="2023-11-30T19:08:35.701" v="48"/>
        <pc:sldMkLst>
          <pc:docMk/>
          <pc:sldMk cId="2860635499" sldId="260"/>
        </pc:sldMkLst>
        <pc:spChg chg="mod ord">
          <ac:chgData name="Radhakrishnan, Mira" userId="S::mxr220049@utdallas.edu::75667160-acc7-4f82-a21c-46c76f2a54e9" providerId="AD" clId="Web-{0661EBEA-A91F-45A8-9194-E6E4860B96B2}" dt="2023-11-30T19:08:35.670" v="47"/>
          <ac:spMkLst>
            <pc:docMk/>
            <pc:sldMk cId="2860635499" sldId="260"/>
            <ac:spMk id="2" creationId="{6504F0DD-B2D3-6877-7252-79B6C012D878}"/>
          </ac:spMkLst>
        </pc:spChg>
        <pc:spChg chg="add del mod ord">
          <ac:chgData name="Radhakrishnan, Mira" userId="S::mxr220049@utdallas.edu::75667160-acc7-4f82-a21c-46c76f2a54e9" providerId="AD" clId="Web-{0661EBEA-A91F-45A8-9194-E6E4860B96B2}" dt="2023-11-30T19:07:25.216" v="43"/>
          <ac:spMkLst>
            <pc:docMk/>
            <pc:sldMk cId="2860635499" sldId="260"/>
            <ac:spMk id="3" creationId="{FA066856-1B4B-DBE7-7295-8BFA3D9E2A28}"/>
          </ac:spMkLst>
        </pc:spChg>
        <pc:spChg chg="add del">
          <ac:chgData name="Radhakrishnan, Mira" userId="S::mxr220049@utdallas.edu::75667160-acc7-4f82-a21c-46c76f2a54e9" providerId="AD" clId="Web-{0661EBEA-A91F-45A8-9194-E6E4860B96B2}" dt="2023-11-30T19:08:35.701" v="48"/>
          <ac:spMkLst>
            <pc:docMk/>
            <pc:sldMk cId="2860635499" sldId="260"/>
            <ac:spMk id="9" creationId="{C0763A76-9F1C-4FC5-82B7-DD475DA461B2}"/>
          </ac:spMkLst>
        </pc:spChg>
        <pc:spChg chg="add del">
          <ac:chgData name="Radhakrishnan, Mira" userId="S::mxr220049@utdallas.edu::75667160-acc7-4f82-a21c-46c76f2a54e9" providerId="AD" clId="Web-{0661EBEA-A91F-45A8-9194-E6E4860B96B2}" dt="2023-11-30T19:08:35.701" v="48"/>
          <ac:spMkLst>
            <pc:docMk/>
            <pc:sldMk cId="2860635499" sldId="260"/>
            <ac:spMk id="11" creationId="{E81BF4F6-F2CF-4984-9D14-D6966D92F99F}"/>
          </ac:spMkLst>
        </pc:spChg>
        <pc:spChg chg="add">
          <ac:chgData name="Radhakrishnan, Mira" userId="S::mxr220049@utdallas.edu::75667160-acc7-4f82-a21c-46c76f2a54e9" providerId="AD" clId="Web-{0661EBEA-A91F-45A8-9194-E6E4860B96B2}" dt="2023-11-30T19:08:35.701" v="48"/>
          <ac:spMkLst>
            <pc:docMk/>
            <pc:sldMk cId="2860635499" sldId="260"/>
            <ac:spMk id="21" creationId="{C0763A76-9F1C-4FC5-82B7-DD475DA461B2}"/>
          </ac:spMkLst>
        </pc:spChg>
        <pc:spChg chg="add">
          <ac:chgData name="Radhakrishnan, Mira" userId="S::mxr220049@utdallas.edu::75667160-acc7-4f82-a21c-46c76f2a54e9" providerId="AD" clId="Web-{0661EBEA-A91F-45A8-9194-E6E4860B96B2}" dt="2023-11-30T19:08:35.701" v="48"/>
          <ac:spMkLst>
            <pc:docMk/>
            <pc:sldMk cId="2860635499" sldId="260"/>
            <ac:spMk id="22" creationId="{E81BF4F6-F2CF-4984-9D14-D6966D92F99F}"/>
          </ac:spMkLst>
        </pc:spChg>
        <pc:spChg chg="add del">
          <ac:chgData name="Radhakrishnan, Mira" userId="S::mxr220049@utdallas.edu::75667160-acc7-4f82-a21c-46c76f2a54e9" providerId="AD" clId="Web-{0661EBEA-A91F-45A8-9194-E6E4860B96B2}" dt="2023-11-30T19:08:18.670" v="45"/>
          <ac:spMkLst>
            <pc:docMk/>
            <pc:sldMk cId="2860635499" sldId="260"/>
            <ac:spMk id="24" creationId="{2EB492CD-616E-47F8-933B-5E2D952A0593}"/>
          </ac:spMkLst>
        </pc:spChg>
        <pc:spChg chg="add del">
          <ac:chgData name="Radhakrishnan, Mira" userId="S::mxr220049@utdallas.edu::75667160-acc7-4f82-a21c-46c76f2a54e9" providerId="AD" clId="Web-{0661EBEA-A91F-45A8-9194-E6E4860B96B2}" dt="2023-11-30T19:08:18.670" v="45"/>
          <ac:spMkLst>
            <pc:docMk/>
            <pc:sldMk cId="2860635499" sldId="260"/>
            <ac:spMk id="26" creationId="{59383CF9-23B5-4335-9B21-1791C4CF1C75}"/>
          </ac:spMkLst>
        </pc:spChg>
        <pc:spChg chg="add del">
          <ac:chgData name="Radhakrishnan, Mira" userId="S::mxr220049@utdallas.edu::75667160-acc7-4f82-a21c-46c76f2a54e9" providerId="AD" clId="Web-{0661EBEA-A91F-45A8-9194-E6E4860B96B2}" dt="2023-11-30T19:08:18.670" v="45"/>
          <ac:spMkLst>
            <pc:docMk/>
            <pc:sldMk cId="2860635499" sldId="260"/>
            <ac:spMk id="28" creationId="{0007FE00-9498-4706-B255-6437B0252C02}"/>
          </ac:spMkLst>
        </pc:spChg>
        <pc:graphicFrameChg chg="add del">
          <ac:chgData name="Radhakrishnan, Mira" userId="S::mxr220049@utdallas.edu::75667160-acc7-4f82-a21c-46c76f2a54e9" providerId="AD" clId="Web-{0661EBEA-A91F-45A8-9194-E6E4860B96B2}" dt="2023-11-30T19:06:59.731" v="38"/>
          <ac:graphicFrameMkLst>
            <pc:docMk/>
            <pc:sldMk cId="2860635499" sldId="260"/>
            <ac:graphicFrameMk id="13" creationId="{B1273CA7-F758-D032-059D-49A282B0A4C7}"/>
          </ac:graphicFrameMkLst>
        </pc:graphicFrameChg>
        <pc:graphicFrameChg chg="add del">
          <ac:chgData name="Radhakrishnan, Mira" userId="S::mxr220049@utdallas.edu::75667160-acc7-4f82-a21c-46c76f2a54e9" providerId="AD" clId="Web-{0661EBEA-A91F-45A8-9194-E6E4860B96B2}" dt="2023-11-30T19:07:03.872" v="40"/>
          <ac:graphicFrameMkLst>
            <pc:docMk/>
            <pc:sldMk cId="2860635499" sldId="260"/>
            <ac:graphicFrameMk id="15" creationId="{C7DCA3AA-421E-D579-3874-8A5AF76D6BE8}"/>
          </ac:graphicFrameMkLst>
        </pc:graphicFrameChg>
        <pc:graphicFrameChg chg="add del">
          <ac:chgData name="Radhakrishnan, Mira" userId="S::mxr220049@utdallas.edu::75667160-acc7-4f82-a21c-46c76f2a54e9" providerId="AD" clId="Web-{0661EBEA-A91F-45A8-9194-E6E4860B96B2}" dt="2023-11-30T19:07:25.185" v="42"/>
          <ac:graphicFrameMkLst>
            <pc:docMk/>
            <pc:sldMk cId="2860635499" sldId="260"/>
            <ac:graphicFrameMk id="17" creationId="{B0CD0FDC-C6EC-AE63-DC5D-20CC2AE11FCC}"/>
          </ac:graphicFrameMkLst>
        </pc:graphicFrameChg>
        <pc:graphicFrameChg chg="add mod ord modGraphic">
          <ac:chgData name="Radhakrishnan, Mira" userId="S::mxr220049@utdallas.edu::75667160-acc7-4f82-a21c-46c76f2a54e9" providerId="AD" clId="Web-{0661EBEA-A91F-45A8-9194-E6E4860B96B2}" dt="2023-11-30T19:08:35.701" v="48"/>
          <ac:graphicFrameMkLst>
            <pc:docMk/>
            <pc:sldMk cId="2860635499" sldId="260"/>
            <ac:graphicFrameMk id="19" creationId="{B1273CA7-F758-D032-059D-49A282B0A4C7}"/>
          </ac:graphicFrameMkLst>
        </pc:graphicFrameChg>
        <pc:picChg chg="add mod ord">
          <ac:chgData name="Radhakrishnan, Mira" userId="S::mxr220049@utdallas.edu::75667160-acc7-4f82-a21c-46c76f2a54e9" providerId="AD" clId="Web-{0661EBEA-A91F-45A8-9194-E6E4860B96B2}" dt="2023-11-30T19:08:35.670" v="47"/>
          <ac:picMkLst>
            <pc:docMk/>
            <pc:sldMk cId="2860635499" sldId="260"/>
            <ac:picMk id="5" creationId="{14FF8461-86FA-35D5-DBBF-CB27E0D09E7B}"/>
          </ac:picMkLst>
        </pc:picChg>
      </pc:sldChg>
      <pc:sldChg chg="addSp delSp modSp mod setBg modClrScheme chgLayout">
        <pc:chgData name="Radhakrishnan, Mira" userId="S::mxr220049@utdallas.edu::75667160-acc7-4f82-a21c-46c76f2a54e9" providerId="AD" clId="Web-{0661EBEA-A91F-45A8-9194-E6E4860B96B2}" dt="2023-11-30T19:05:02.761" v="27"/>
        <pc:sldMkLst>
          <pc:docMk/>
          <pc:sldMk cId="2303253610" sldId="261"/>
        </pc:sldMkLst>
        <pc:spChg chg="mod ord">
          <ac:chgData name="Radhakrishnan, Mira" userId="S::mxr220049@utdallas.edu::75667160-acc7-4f82-a21c-46c76f2a54e9" providerId="AD" clId="Web-{0661EBEA-A91F-45A8-9194-E6E4860B96B2}" dt="2023-11-30T19:02:34.619" v="18" actId="14100"/>
          <ac:spMkLst>
            <pc:docMk/>
            <pc:sldMk cId="2303253610" sldId="261"/>
            <ac:spMk id="2" creationId="{BCAE363C-26E9-DBA6-DFA2-58A6827AD3F1}"/>
          </ac:spMkLst>
        </pc:spChg>
        <pc:spChg chg="add del mod ord">
          <ac:chgData name="Radhakrishnan, Mira" userId="S::mxr220049@utdallas.edu::75667160-acc7-4f82-a21c-46c76f2a54e9" providerId="AD" clId="Web-{0661EBEA-A91F-45A8-9194-E6E4860B96B2}" dt="2023-11-30T19:01:05.992" v="6"/>
          <ac:spMkLst>
            <pc:docMk/>
            <pc:sldMk cId="2303253610" sldId="261"/>
            <ac:spMk id="3" creationId="{7FB280EA-6F91-E437-4250-FC8401FD0FB7}"/>
          </ac:spMkLst>
        </pc:spChg>
        <pc:spChg chg="add del">
          <ac:chgData name="Radhakrishnan, Mira" userId="S::mxr220049@utdallas.edu::75667160-acc7-4f82-a21c-46c76f2a54e9" providerId="AD" clId="Web-{0661EBEA-A91F-45A8-9194-E6E4860B96B2}" dt="2023-11-30T19:01:44.180" v="9"/>
          <ac:spMkLst>
            <pc:docMk/>
            <pc:sldMk cId="2303253610" sldId="261"/>
            <ac:spMk id="10" creationId="{955A2079-FA98-4876-80F0-72364A7D2EA4}"/>
          </ac:spMkLst>
        </pc:spChg>
        <pc:spChg chg="add del">
          <ac:chgData name="Radhakrishnan, Mira" userId="S::mxr220049@utdallas.edu::75667160-acc7-4f82-a21c-46c76f2a54e9" providerId="AD" clId="Web-{0661EBEA-A91F-45A8-9194-E6E4860B96B2}" dt="2023-11-30T19:01:46.977" v="11"/>
          <ac:spMkLst>
            <pc:docMk/>
            <pc:sldMk cId="2303253610" sldId="261"/>
            <ac:spMk id="14" creationId="{B50AB553-2A96-4A92-96F2-93548E096954}"/>
          </ac:spMkLst>
        </pc:spChg>
        <pc:spChg chg="add del">
          <ac:chgData name="Radhakrishnan, Mira" userId="S::mxr220049@utdallas.edu::75667160-acc7-4f82-a21c-46c76f2a54e9" providerId="AD" clId="Web-{0661EBEA-A91F-45A8-9194-E6E4860B96B2}" dt="2023-11-30T19:01:54.993" v="13"/>
          <ac:spMkLst>
            <pc:docMk/>
            <pc:sldMk cId="2303253610" sldId="261"/>
            <ac:spMk id="16" creationId="{1D63C574-BFD2-41A1-A567-B0C3CC7FDD4F}"/>
          </ac:spMkLst>
        </pc:spChg>
        <pc:spChg chg="add del">
          <ac:chgData name="Radhakrishnan, Mira" userId="S::mxr220049@utdallas.edu::75667160-acc7-4f82-a21c-46c76f2a54e9" providerId="AD" clId="Web-{0661EBEA-A91F-45A8-9194-E6E4860B96B2}" dt="2023-11-30T19:01:54.993" v="13"/>
          <ac:spMkLst>
            <pc:docMk/>
            <pc:sldMk cId="2303253610" sldId="261"/>
            <ac:spMk id="20" creationId="{E2A46BAB-8C31-42B2-90E8-B26DD3E81D37}"/>
          </ac:spMkLst>
        </pc:spChg>
        <pc:spChg chg="add del">
          <ac:chgData name="Radhakrishnan, Mira" userId="S::mxr220049@utdallas.edu::75667160-acc7-4f82-a21c-46c76f2a54e9" providerId="AD" clId="Web-{0661EBEA-A91F-45A8-9194-E6E4860B96B2}" dt="2023-11-30T19:02:26.259" v="17"/>
          <ac:spMkLst>
            <pc:docMk/>
            <pc:sldMk cId="2303253610" sldId="261"/>
            <ac:spMk id="30" creationId="{955A2079-FA98-4876-80F0-72364A7D2EA4}"/>
          </ac:spMkLst>
        </pc:spChg>
        <pc:spChg chg="add del">
          <ac:chgData name="Radhakrishnan, Mira" userId="S::mxr220049@utdallas.edu::75667160-acc7-4f82-a21c-46c76f2a54e9" providerId="AD" clId="Web-{0661EBEA-A91F-45A8-9194-E6E4860B96B2}" dt="2023-11-30T19:02:59.931" v="24"/>
          <ac:spMkLst>
            <pc:docMk/>
            <pc:sldMk cId="2303253610" sldId="261"/>
            <ac:spMk id="35" creationId="{DCC231C8-C761-4B31-9B1C-C6D19248C6B3}"/>
          </ac:spMkLst>
        </pc:spChg>
        <pc:spChg chg="add">
          <ac:chgData name="Radhakrishnan, Mira" userId="S::mxr220049@utdallas.edu::75667160-acc7-4f82-a21c-46c76f2a54e9" providerId="AD" clId="Web-{0661EBEA-A91F-45A8-9194-E6E4860B96B2}" dt="2023-11-30T19:02:59.931" v="24"/>
          <ac:spMkLst>
            <pc:docMk/>
            <pc:sldMk cId="2303253610" sldId="261"/>
            <ac:spMk id="40" creationId="{AB8C311F-7253-4AED-9701-7FC0708C41C7}"/>
          </ac:spMkLst>
        </pc:spChg>
        <pc:spChg chg="add">
          <ac:chgData name="Radhakrishnan, Mira" userId="S::mxr220049@utdallas.edu::75667160-acc7-4f82-a21c-46c76f2a54e9" providerId="AD" clId="Web-{0661EBEA-A91F-45A8-9194-E6E4860B96B2}" dt="2023-11-30T19:02:59.931" v="24"/>
          <ac:spMkLst>
            <pc:docMk/>
            <pc:sldMk cId="2303253610" sldId="261"/>
            <ac:spMk id="42" creationId="{E2384209-CB15-4CDF-9D31-C44FD9A3F20D}"/>
          </ac:spMkLst>
        </pc:spChg>
        <pc:spChg chg="add">
          <ac:chgData name="Radhakrishnan, Mira" userId="S::mxr220049@utdallas.edu::75667160-acc7-4f82-a21c-46c76f2a54e9" providerId="AD" clId="Web-{0661EBEA-A91F-45A8-9194-E6E4860B96B2}" dt="2023-11-30T19:02:59.931" v="24"/>
          <ac:spMkLst>
            <pc:docMk/>
            <pc:sldMk cId="2303253610" sldId="261"/>
            <ac:spMk id="44" creationId="{2633B3B5-CC90-43F0-8714-D31D1F3F0209}"/>
          </ac:spMkLst>
        </pc:spChg>
        <pc:spChg chg="add">
          <ac:chgData name="Radhakrishnan, Mira" userId="S::mxr220049@utdallas.edu::75667160-acc7-4f82-a21c-46c76f2a54e9" providerId="AD" clId="Web-{0661EBEA-A91F-45A8-9194-E6E4860B96B2}" dt="2023-11-30T19:02:59.931" v="24"/>
          <ac:spMkLst>
            <pc:docMk/>
            <pc:sldMk cId="2303253610" sldId="261"/>
            <ac:spMk id="46" creationId="{A8D57A06-A426-446D-B02C-A2DC6B62E45E}"/>
          </ac:spMkLst>
        </pc:spChg>
        <pc:grpChg chg="add del">
          <ac:chgData name="Radhakrishnan, Mira" userId="S::mxr220049@utdallas.edu::75667160-acc7-4f82-a21c-46c76f2a54e9" providerId="AD" clId="Web-{0661EBEA-A91F-45A8-9194-E6E4860B96B2}" dt="2023-11-30T19:01:54.993" v="13"/>
          <ac:grpSpMkLst>
            <pc:docMk/>
            <pc:sldMk cId="2303253610" sldId="261"/>
            <ac:grpSpMk id="17" creationId="{B3F7A3C7-0737-4E57-B30E-8EEFE638B401}"/>
          </ac:grpSpMkLst>
        </pc:grpChg>
        <pc:grpChg chg="add del">
          <ac:chgData name="Radhakrishnan, Mira" userId="S::mxr220049@utdallas.edu::75667160-acc7-4f82-a21c-46c76f2a54e9" providerId="AD" clId="Web-{0661EBEA-A91F-45A8-9194-E6E4860B96B2}" dt="2023-11-30T19:01:54.993" v="13"/>
          <ac:grpSpMkLst>
            <pc:docMk/>
            <pc:sldMk cId="2303253610" sldId="261"/>
            <ac:grpSpMk id="21" creationId="{43F5E015-E085-4624-B431-B42414448684}"/>
          </ac:grpSpMkLst>
        </pc:grpChg>
        <pc:graphicFrameChg chg="add del">
          <ac:chgData name="Radhakrishnan, Mira" userId="S::mxr220049@utdallas.edu::75667160-acc7-4f82-a21c-46c76f2a54e9" providerId="AD" clId="Web-{0661EBEA-A91F-45A8-9194-E6E4860B96B2}" dt="2023-11-30T19:01:05.961" v="5"/>
          <ac:graphicFrameMkLst>
            <pc:docMk/>
            <pc:sldMk cId="2303253610" sldId="261"/>
            <ac:graphicFrameMk id="6" creationId="{7AB1D750-4B51-126A-AD08-8ADC973581C5}"/>
          </ac:graphicFrameMkLst>
        </pc:graphicFrameChg>
        <pc:graphicFrameChg chg="add mod modGraphic">
          <ac:chgData name="Radhakrishnan, Mira" userId="S::mxr220049@utdallas.edu::75667160-acc7-4f82-a21c-46c76f2a54e9" providerId="AD" clId="Web-{0661EBEA-A91F-45A8-9194-E6E4860B96B2}" dt="2023-11-30T19:02:55.541" v="23" actId="14100"/>
          <ac:graphicFrameMkLst>
            <pc:docMk/>
            <pc:sldMk cId="2303253610" sldId="261"/>
            <ac:graphicFrameMk id="8" creationId="{D5EA4188-08D2-306D-35A8-BA96435FA46B}"/>
          </ac:graphicFrameMkLst>
        </pc:graphicFrameChg>
        <pc:picChg chg="add del">
          <ac:chgData name="Radhakrishnan, Mira" userId="S::mxr220049@utdallas.edu::75667160-acc7-4f82-a21c-46c76f2a54e9" providerId="AD" clId="Web-{0661EBEA-A91F-45A8-9194-E6E4860B96B2}" dt="2023-11-30T19:01:46.977" v="11"/>
          <ac:picMkLst>
            <pc:docMk/>
            <pc:sldMk cId="2303253610" sldId="261"/>
            <ac:picMk id="12" creationId="{DBE23559-828C-5EEE-A153-B4FB0E9680A8}"/>
          </ac:picMkLst>
        </pc:picChg>
      </pc:sldChg>
      <pc:sldChg chg="addSp delSp modSp mod modClrScheme delDesignElem chgLayout">
        <pc:chgData name="Radhakrishnan, Mira" userId="S::mxr220049@utdallas.edu::75667160-acc7-4f82-a21c-46c76f2a54e9" providerId="AD" clId="Web-{0661EBEA-A91F-45A8-9194-E6E4860B96B2}" dt="2023-11-30T19:00:45.523" v="3"/>
        <pc:sldMkLst>
          <pc:docMk/>
          <pc:sldMk cId="1085043793" sldId="262"/>
        </pc:sldMkLst>
        <pc:spChg chg="mod ord">
          <ac:chgData name="Radhakrishnan, Mira" userId="S::mxr220049@utdallas.edu::75667160-acc7-4f82-a21c-46c76f2a54e9" providerId="AD" clId="Web-{0661EBEA-A91F-45A8-9194-E6E4860B96B2}" dt="2023-11-30T19:00:45.523" v="3"/>
          <ac:spMkLst>
            <pc:docMk/>
            <pc:sldMk cId="1085043793" sldId="262"/>
            <ac:spMk id="2" creationId="{41E1114D-6FE4-4A9E-FCFC-0E589BD2F048}"/>
          </ac:spMkLst>
        </pc:spChg>
        <pc:spChg chg="add del">
          <ac:chgData name="Radhakrishnan, Mira" userId="S::mxr220049@utdallas.edu::75667160-acc7-4f82-a21c-46c76f2a54e9" providerId="AD" clId="Web-{0661EBEA-A91F-45A8-9194-E6E4860B96B2}" dt="2023-11-30T19:00:45.523" v="3"/>
          <ac:spMkLst>
            <pc:docMk/>
            <pc:sldMk cId="1085043793" sldId="262"/>
            <ac:spMk id="7" creationId="{BACC6370-2D7E-4714-9D71-7542949D7D5D}"/>
          </ac:spMkLst>
        </pc:spChg>
        <pc:spChg chg="add del">
          <ac:chgData name="Radhakrishnan, Mira" userId="S::mxr220049@utdallas.edu::75667160-acc7-4f82-a21c-46c76f2a54e9" providerId="AD" clId="Web-{0661EBEA-A91F-45A8-9194-E6E4860B96B2}" dt="2023-11-30T19:00:45.523" v="3"/>
          <ac:spMkLst>
            <pc:docMk/>
            <pc:sldMk cId="1085043793" sldId="262"/>
            <ac:spMk id="8" creationId="{F68B3F68-107C-434F-AA38-110D5EA91B85}"/>
          </ac:spMkLst>
        </pc:spChg>
        <pc:spChg chg="add del">
          <ac:chgData name="Radhakrishnan, Mira" userId="S::mxr220049@utdallas.edu::75667160-acc7-4f82-a21c-46c76f2a54e9" providerId="AD" clId="Web-{0661EBEA-A91F-45A8-9194-E6E4860B96B2}" dt="2023-11-30T19:00:45.523" v="3"/>
          <ac:spMkLst>
            <pc:docMk/>
            <pc:sldMk cId="1085043793" sldId="262"/>
            <ac:spMk id="9" creationId="{AAD0DBB9-1A4B-4391-81D4-CB19F9AB918A}"/>
          </ac:spMkLst>
        </pc:spChg>
        <pc:spChg chg="add del">
          <ac:chgData name="Radhakrishnan, Mira" userId="S::mxr220049@utdallas.edu::75667160-acc7-4f82-a21c-46c76f2a54e9" providerId="AD" clId="Web-{0661EBEA-A91F-45A8-9194-E6E4860B96B2}" dt="2023-11-30T19:00:45.523" v="3"/>
          <ac:spMkLst>
            <pc:docMk/>
            <pc:sldMk cId="1085043793" sldId="262"/>
            <ac:spMk id="11" creationId="{063BBA22-50EA-4C4D-BE05-F1CE4E63AA56}"/>
          </ac:spMkLst>
        </pc:spChg>
        <pc:graphicFrameChg chg="mod ord">
          <ac:chgData name="Radhakrishnan, Mira" userId="S::mxr220049@utdallas.edu::75667160-acc7-4f82-a21c-46c76f2a54e9" providerId="AD" clId="Web-{0661EBEA-A91F-45A8-9194-E6E4860B96B2}" dt="2023-11-30T19:00:45.523" v="3"/>
          <ac:graphicFrameMkLst>
            <pc:docMk/>
            <pc:sldMk cId="1085043793" sldId="262"/>
            <ac:graphicFrameMk id="5" creationId="{95B7F1BA-6963-34AD-E049-4651E080C367}"/>
          </ac:graphicFrameMkLst>
        </pc:graphicFrameChg>
      </pc:sldChg>
      <pc:sldChg chg="addSp delSp modSp mod modClrScheme delDesignElem chgLayout">
        <pc:chgData name="Radhakrishnan, Mira" userId="S::mxr220049@utdallas.edu::75667160-acc7-4f82-a21c-46c76f2a54e9" providerId="AD" clId="Web-{0661EBEA-A91F-45A8-9194-E6E4860B96B2}" dt="2023-11-30T19:00:45.523" v="3"/>
        <pc:sldMkLst>
          <pc:docMk/>
          <pc:sldMk cId="3878495616" sldId="263"/>
        </pc:sldMkLst>
        <pc:spChg chg="mod ord">
          <ac:chgData name="Radhakrishnan, Mira" userId="S::mxr220049@utdallas.edu::75667160-acc7-4f82-a21c-46c76f2a54e9" providerId="AD" clId="Web-{0661EBEA-A91F-45A8-9194-E6E4860B96B2}" dt="2023-11-30T19:00:45.523" v="3"/>
          <ac:spMkLst>
            <pc:docMk/>
            <pc:sldMk cId="3878495616" sldId="263"/>
            <ac:spMk id="2" creationId="{20F02551-31BF-1F9F-176C-3BB391D52753}"/>
          </ac:spMkLst>
        </pc:spChg>
        <pc:spChg chg="mod ord">
          <ac:chgData name="Radhakrishnan, Mira" userId="S::mxr220049@utdallas.edu::75667160-acc7-4f82-a21c-46c76f2a54e9" providerId="AD" clId="Web-{0661EBEA-A91F-45A8-9194-E6E4860B96B2}" dt="2023-11-30T19:00:45.523" v="3"/>
          <ac:spMkLst>
            <pc:docMk/>
            <pc:sldMk cId="3878495616" sldId="263"/>
            <ac:spMk id="3" creationId="{C80D0DF1-BA5F-0268-59E8-EE2B234903F1}"/>
          </ac:spMkLst>
        </pc:spChg>
        <pc:spChg chg="add del">
          <ac:chgData name="Radhakrishnan, Mira" userId="S::mxr220049@utdallas.edu::75667160-acc7-4f82-a21c-46c76f2a54e9" providerId="AD" clId="Web-{0661EBEA-A91F-45A8-9194-E6E4860B96B2}" dt="2023-11-30T19:00:45.523" v="3"/>
          <ac:spMkLst>
            <pc:docMk/>
            <pc:sldMk cId="3878495616" sldId="263"/>
            <ac:spMk id="16" creationId="{F944E337-3E5D-4A1F-A5A1-2057F25B8A7B}"/>
          </ac:spMkLst>
        </pc:spChg>
        <pc:spChg chg="add del">
          <ac:chgData name="Radhakrishnan, Mira" userId="S::mxr220049@utdallas.edu::75667160-acc7-4f82-a21c-46c76f2a54e9" providerId="AD" clId="Web-{0661EBEA-A91F-45A8-9194-E6E4860B96B2}" dt="2023-11-30T19:00:45.523" v="3"/>
          <ac:spMkLst>
            <pc:docMk/>
            <pc:sldMk cId="3878495616" sldId="263"/>
            <ac:spMk id="18" creationId="{4DA50D69-7CF7-4844-B844-A2B821C77F24}"/>
          </ac:spMkLst>
        </pc:spChg>
      </pc:sldChg>
      <pc:sldChg chg="addSp delSp modSp mod setBg modClrScheme delDesignElem chgLayout">
        <pc:chgData name="Radhakrishnan, Mira" userId="S::mxr220049@utdallas.edu::75667160-acc7-4f82-a21c-46c76f2a54e9" providerId="AD" clId="Web-{0661EBEA-A91F-45A8-9194-E6E4860B96B2}" dt="2023-11-30T19:00:45.523" v="3"/>
        <pc:sldMkLst>
          <pc:docMk/>
          <pc:sldMk cId="2161689202" sldId="264"/>
        </pc:sldMkLst>
        <pc:spChg chg="add del mod">
          <ac:chgData name="Radhakrishnan, Mira" userId="S::mxr220049@utdallas.edu::75667160-acc7-4f82-a21c-46c76f2a54e9" providerId="AD" clId="Web-{0661EBEA-A91F-45A8-9194-E6E4860B96B2}" dt="2023-11-30T19:00:45.523" v="3"/>
          <ac:spMkLst>
            <pc:docMk/>
            <pc:sldMk cId="2161689202" sldId="264"/>
            <ac:spMk id="61" creationId="{1855405F-37A2-4869-9154-F8BE3BECE6C3}"/>
          </ac:spMkLst>
        </pc:spChg>
        <pc:spChg chg="add del">
          <ac:chgData name="Radhakrishnan, Mira" userId="S::mxr220049@utdallas.edu::75667160-acc7-4f82-a21c-46c76f2a54e9" providerId="AD" clId="Web-{0661EBEA-A91F-45A8-9194-E6E4860B96B2}" dt="2023-11-30T19:00:45.523" v="3"/>
          <ac:spMkLst>
            <pc:docMk/>
            <pc:sldMk cId="2161689202" sldId="264"/>
            <ac:spMk id="63" creationId="{AB8C311F-7253-4AED-9701-7FC0708C41C7}"/>
          </ac:spMkLst>
        </pc:spChg>
        <pc:spChg chg="add del">
          <ac:chgData name="Radhakrishnan, Mira" userId="S::mxr220049@utdallas.edu::75667160-acc7-4f82-a21c-46c76f2a54e9" providerId="AD" clId="Web-{0661EBEA-A91F-45A8-9194-E6E4860B96B2}" dt="2023-11-30T19:00:45.523" v="3"/>
          <ac:spMkLst>
            <pc:docMk/>
            <pc:sldMk cId="2161689202" sldId="264"/>
            <ac:spMk id="64" creationId="{E2384209-CB15-4CDF-9D31-C44FD9A3F20D}"/>
          </ac:spMkLst>
        </pc:spChg>
        <pc:spChg chg="add del">
          <ac:chgData name="Radhakrishnan, Mira" userId="S::mxr220049@utdallas.edu::75667160-acc7-4f82-a21c-46c76f2a54e9" providerId="AD" clId="Web-{0661EBEA-A91F-45A8-9194-E6E4860B96B2}" dt="2023-11-30T19:00:45.523" v="3"/>
          <ac:spMkLst>
            <pc:docMk/>
            <pc:sldMk cId="2161689202" sldId="264"/>
            <ac:spMk id="70" creationId="{2633B3B5-CC90-43F0-8714-D31D1F3F0209}"/>
          </ac:spMkLst>
        </pc:spChg>
        <pc:spChg chg="add del">
          <ac:chgData name="Radhakrishnan, Mira" userId="S::mxr220049@utdallas.edu::75667160-acc7-4f82-a21c-46c76f2a54e9" providerId="AD" clId="Web-{0661EBEA-A91F-45A8-9194-E6E4860B96B2}" dt="2023-11-30T19:00:45.523" v="3"/>
          <ac:spMkLst>
            <pc:docMk/>
            <pc:sldMk cId="2161689202" sldId="264"/>
            <ac:spMk id="72" creationId="{A8D57A06-A426-446D-B02C-A2DC6B62E45E}"/>
          </ac:spMkLst>
        </pc:spChg>
        <pc:graphicFrameChg chg="mod">
          <ac:chgData name="Radhakrishnan, Mira" userId="S::mxr220049@utdallas.edu::75667160-acc7-4f82-a21c-46c76f2a54e9" providerId="AD" clId="Web-{0661EBEA-A91F-45A8-9194-E6E4860B96B2}" dt="2023-11-30T18:59:40.522" v="1"/>
          <ac:graphicFrameMkLst>
            <pc:docMk/>
            <pc:sldMk cId="2161689202" sldId="264"/>
            <ac:graphicFrameMk id="2" creationId="{DC67F23B-33E6-133C-4B48-C830D7032128}"/>
          </ac:graphicFrameMkLst>
        </pc:graphicFrameChg>
        <pc:picChg chg="mod">
          <ac:chgData name="Radhakrishnan, Mira" userId="S::mxr220049@utdallas.edu::75667160-acc7-4f82-a21c-46c76f2a54e9" providerId="AD" clId="Web-{0661EBEA-A91F-45A8-9194-E6E4860B96B2}" dt="2023-11-30T18:59:40.522" v="1"/>
          <ac:picMkLst>
            <pc:docMk/>
            <pc:sldMk cId="2161689202" sldId="264"/>
            <ac:picMk id="5" creationId="{B75AB388-3637-D685-E896-E6F7BACC3319}"/>
          </ac:picMkLst>
        </pc:picChg>
      </pc:sldChg>
      <pc:sldChg chg="addSp delSp modSp mod modClrScheme delDesignElem chgLayout">
        <pc:chgData name="Radhakrishnan, Mira" userId="S::mxr220049@utdallas.edu::75667160-acc7-4f82-a21c-46c76f2a54e9" providerId="AD" clId="Web-{0661EBEA-A91F-45A8-9194-E6E4860B96B2}" dt="2023-11-30T19:00:45.523" v="3"/>
        <pc:sldMkLst>
          <pc:docMk/>
          <pc:sldMk cId="2911811898" sldId="265"/>
        </pc:sldMkLst>
        <pc:spChg chg="mod ord">
          <ac:chgData name="Radhakrishnan, Mira" userId="S::mxr220049@utdallas.edu::75667160-acc7-4f82-a21c-46c76f2a54e9" providerId="AD" clId="Web-{0661EBEA-A91F-45A8-9194-E6E4860B96B2}" dt="2023-11-30T19:00:45.523" v="3"/>
          <ac:spMkLst>
            <pc:docMk/>
            <pc:sldMk cId="2911811898" sldId="265"/>
            <ac:spMk id="2" creationId="{DA792CB8-7056-F71A-2B43-78ED6CAF34D4}"/>
          </ac:spMkLst>
        </pc:spChg>
        <pc:spChg chg="mod ord">
          <ac:chgData name="Radhakrishnan, Mira" userId="S::mxr220049@utdallas.edu::75667160-acc7-4f82-a21c-46c76f2a54e9" providerId="AD" clId="Web-{0661EBEA-A91F-45A8-9194-E6E4860B96B2}" dt="2023-11-30T19:00:45.523" v="3"/>
          <ac:spMkLst>
            <pc:docMk/>
            <pc:sldMk cId="2911811898" sldId="265"/>
            <ac:spMk id="3" creationId="{CC490F37-3560-1DDF-37DE-947F369F5A41}"/>
          </ac:spMkLst>
        </pc:spChg>
        <pc:grpChg chg="add del">
          <ac:chgData name="Radhakrishnan, Mira" userId="S::mxr220049@utdallas.edu::75667160-acc7-4f82-a21c-46c76f2a54e9" providerId="AD" clId="Web-{0661EBEA-A91F-45A8-9194-E6E4860B96B2}" dt="2023-11-30T19:00:45.523" v="3"/>
          <ac:grpSpMkLst>
            <pc:docMk/>
            <pc:sldMk cId="2911811898" sldId="265"/>
            <ac:grpSpMk id="14" creationId="{5EFBDE31-BB3E-6CFC-23CD-B5976DA38438}"/>
          </ac:grpSpMkLst>
        </pc:grpChg>
      </pc:sldChg>
      <pc:sldChg chg="addSp delSp modSp mod modClrScheme delDesignElem chgLayout">
        <pc:chgData name="Radhakrishnan, Mira" userId="S::mxr220049@utdallas.edu::75667160-acc7-4f82-a21c-46c76f2a54e9" providerId="AD" clId="Web-{0661EBEA-A91F-45A8-9194-E6E4860B96B2}" dt="2023-11-30T19:00:45.523" v="3"/>
        <pc:sldMkLst>
          <pc:docMk/>
          <pc:sldMk cId="1481326688" sldId="266"/>
        </pc:sldMkLst>
        <pc:spChg chg="mod ord">
          <ac:chgData name="Radhakrishnan, Mira" userId="S::mxr220049@utdallas.edu::75667160-acc7-4f82-a21c-46c76f2a54e9" providerId="AD" clId="Web-{0661EBEA-A91F-45A8-9194-E6E4860B96B2}" dt="2023-11-30T19:00:45.523" v="3"/>
          <ac:spMkLst>
            <pc:docMk/>
            <pc:sldMk cId="1481326688" sldId="266"/>
            <ac:spMk id="2" creationId="{9CF7BBEF-7A95-DFEA-A078-4A96D9CA2105}"/>
          </ac:spMkLst>
        </pc:spChg>
        <pc:spChg chg="mod ord">
          <ac:chgData name="Radhakrishnan, Mira" userId="S::mxr220049@utdallas.edu::75667160-acc7-4f82-a21c-46c76f2a54e9" providerId="AD" clId="Web-{0661EBEA-A91F-45A8-9194-E6E4860B96B2}" dt="2023-11-30T19:00:45.523" v="3"/>
          <ac:spMkLst>
            <pc:docMk/>
            <pc:sldMk cId="1481326688" sldId="266"/>
            <ac:spMk id="1039" creationId="{7AFCDD67-F638-BCE0-0D57-A7CDDD02CEA1}"/>
          </ac:spMkLst>
        </pc:spChg>
        <pc:grpChg chg="add del">
          <ac:chgData name="Radhakrishnan, Mira" userId="S::mxr220049@utdallas.edu::75667160-acc7-4f82-a21c-46c76f2a54e9" providerId="AD" clId="Web-{0661EBEA-A91F-45A8-9194-E6E4860B96B2}" dt="2023-11-30T19:00:45.523" v="3"/>
          <ac:grpSpMkLst>
            <pc:docMk/>
            <pc:sldMk cId="1481326688" sldId="266"/>
            <ac:grpSpMk id="1040" creationId="{792AA144-DDFF-C43B-6866-516C9091D065}"/>
          </ac:grpSpMkLst>
        </pc:grpChg>
      </pc:sldChg>
      <pc:sldChg chg="addSp delSp modSp mod modClrScheme delDesignElem chgLayout">
        <pc:chgData name="Radhakrishnan, Mira" userId="S::mxr220049@utdallas.edu::75667160-acc7-4f82-a21c-46c76f2a54e9" providerId="AD" clId="Web-{0661EBEA-A91F-45A8-9194-E6E4860B96B2}" dt="2023-11-30T19:00:45.523" v="3"/>
        <pc:sldMkLst>
          <pc:docMk/>
          <pc:sldMk cId="609945935" sldId="267"/>
        </pc:sldMkLst>
        <pc:spChg chg="mod ord">
          <ac:chgData name="Radhakrishnan, Mira" userId="S::mxr220049@utdallas.edu::75667160-acc7-4f82-a21c-46c76f2a54e9" providerId="AD" clId="Web-{0661EBEA-A91F-45A8-9194-E6E4860B96B2}" dt="2023-11-30T19:00:45.523" v="3"/>
          <ac:spMkLst>
            <pc:docMk/>
            <pc:sldMk cId="609945935" sldId="267"/>
            <ac:spMk id="2" creationId="{0EB3300A-D810-1138-CC73-2B74483A05FD}"/>
          </ac:spMkLst>
        </pc:spChg>
        <pc:spChg chg="add del">
          <ac:chgData name="Radhakrishnan, Mira" userId="S::mxr220049@utdallas.edu::75667160-acc7-4f82-a21c-46c76f2a54e9" providerId="AD" clId="Web-{0661EBEA-A91F-45A8-9194-E6E4860B96B2}" dt="2023-11-30T19:00:45.523" v="3"/>
          <ac:spMkLst>
            <pc:docMk/>
            <pc:sldMk cId="609945935" sldId="267"/>
            <ac:spMk id="39" creationId="{BEE73255-8084-4DF9-BB0B-15EAC92E2CB9}"/>
          </ac:spMkLst>
        </pc:spChg>
        <pc:spChg chg="add del">
          <ac:chgData name="Radhakrishnan, Mira" userId="S::mxr220049@utdallas.edu::75667160-acc7-4f82-a21c-46c76f2a54e9" providerId="AD" clId="Web-{0661EBEA-A91F-45A8-9194-E6E4860B96B2}" dt="2023-11-30T19:00:45.523" v="3"/>
          <ac:spMkLst>
            <pc:docMk/>
            <pc:sldMk cId="609945935" sldId="267"/>
            <ac:spMk id="41" creationId="{67048353-8981-459A-9BC6-9711CE462E06}"/>
          </ac:spMkLst>
        </pc:spChg>
        <pc:picChg chg="mod ord">
          <ac:chgData name="Radhakrishnan, Mira" userId="S::mxr220049@utdallas.edu::75667160-acc7-4f82-a21c-46c76f2a54e9" providerId="AD" clId="Web-{0661EBEA-A91F-45A8-9194-E6E4860B96B2}" dt="2023-11-30T19:00:45.523" v="3"/>
          <ac:picMkLst>
            <pc:docMk/>
            <pc:sldMk cId="609945935" sldId="267"/>
            <ac:picMk id="3" creationId="{20D6AF25-94E7-45C2-CAB0-932A919CCAF3}"/>
          </ac:picMkLst>
        </pc:picChg>
      </pc:sldChg>
      <pc:sldChg chg="addSp delSp modSp mod setBg modClrScheme delDesignElem chgLayout">
        <pc:chgData name="Radhakrishnan, Mira" userId="S::mxr220049@utdallas.edu::75667160-acc7-4f82-a21c-46c76f2a54e9" providerId="AD" clId="Web-{0661EBEA-A91F-45A8-9194-E6E4860B96B2}" dt="2023-11-30T19:00:45.523" v="3"/>
        <pc:sldMkLst>
          <pc:docMk/>
          <pc:sldMk cId="3187252299" sldId="268"/>
        </pc:sldMkLst>
        <pc:spChg chg="del">
          <ac:chgData name="Radhakrishnan, Mira" userId="S::mxr220049@utdallas.edu::75667160-acc7-4f82-a21c-46c76f2a54e9" providerId="AD" clId="Web-{0661EBEA-A91F-45A8-9194-E6E4860B96B2}" dt="2023-11-30T18:58:20.709" v="0"/>
          <ac:spMkLst>
            <pc:docMk/>
            <pc:sldMk cId="3187252299" sldId="268"/>
            <ac:spMk id="52" creationId="{A9F529C3-C941-49FD-8C67-82F134F64BDB}"/>
          </ac:spMkLst>
        </pc:spChg>
        <pc:spChg chg="del">
          <ac:chgData name="Radhakrishnan, Mira" userId="S::mxr220049@utdallas.edu::75667160-acc7-4f82-a21c-46c76f2a54e9" providerId="AD" clId="Web-{0661EBEA-A91F-45A8-9194-E6E4860B96B2}" dt="2023-11-30T18:58:20.709" v="0"/>
          <ac:spMkLst>
            <pc:docMk/>
            <pc:sldMk cId="3187252299" sldId="268"/>
            <ac:spMk id="54" creationId="{20586029-32A0-47E5-9AEC-AE3ABA6B94D0}"/>
          </ac:spMkLst>
        </pc:spChg>
        <pc:spChg chg="add del">
          <ac:chgData name="Radhakrishnan, Mira" userId="S::mxr220049@utdallas.edu::75667160-acc7-4f82-a21c-46c76f2a54e9" providerId="AD" clId="Web-{0661EBEA-A91F-45A8-9194-E6E4860B96B2}" dt="2023-11-30T19:00:45.523" v="3"/>
          <ac:spMkLst>
            <pc:docMk/>
            <pc:sldMk cId="3187252299" sldId="268"/>
            <ac:spMk id="61" creationId="{69D184B2-2226-4E31-BCCB-444330767440}"/>
          </ac:spMkLst>
        </pc:spChg>
        <pc:spChg chg="add del">
          <ac:chgData name="Radhakrishnan, Mira" userId="S::mxr220049@utdallas.edu::75667160-acc7-4f82-a21c-46c76f2a54e9" providerId="AD" clId="Web-{0661EBEA-A91F-45A8-9194-E6E4860B96B2}" dt="2023-11-30T19:00:45.523" v="3"/>
          <ac:spMkLst>
            <pc:docMk/>
            <pc:sldMk cId="3187252299" sldId="268"/>
            <ac:spMk id="63" creationId="{1AC4D4E3-486A-464A-8EC8-D44881097267}"/>
          </ac:spMkLst>
        </pc:spChg>
        <pc:spChg chg="add del">
          <ac:chgData name="Radhakrishnan, Mira" userId="S::mxr220049@utdallas.edu::75667160-acc7-4f82-a21c-46c76f2a54e9" providerId="AD" clId="Web-{0661EBEA-A91F-45A8-9194-E6E4860B96B2}" dt="2023-11-30T19:00:45.523" v="3"/>
          <ac:spMkLst>
            <pc:docMk/>
            <pc:sldMk cId="3187252299" sldId="268"/>
            <ac:spMk id="65" creationId="{864DE13E-58EB-4475-B79C-0D4FC651239B}"/>
          </ac:spMkLst>
        </pc:spChg>
        <pc:picChg chg="mod">
          <ac:chgData name="Radhakrishnan, Mira" userId="S::mxr220049@utdallas.edu::75667160-acc7-4f82-a21c-46c76f2a54e9" providerId="AD" clId="Web-{0661EBEA-A91F-45A8-9194-E6E4860B96B2}" dt="2023-11-30T18:58:20.709" v="0"/>
          <ac:picMkLst>
            <pc:docMk/>
            <pc:sldMk cId="3187252299" sldId="268"/>
            <ac:picMk id="46" creationId="{FD85E37D-86A8-550A-C616-5AC444FF675F}"/>
          </ac:picMkLst>
        </pc:picChg>
        <pc:picChg chg="mod ord">
          <ac:chgData name="Radhakrishnan, Mira" userId="S::mxr220049@utdallas.edu::75667160-acc7-4f82-a21c-46c76f2a54e9" providerId="AD" clId="Web-{0661EBEA-A91F-45A8-9194-E6E4860B96B2}" dt="2023-11-30T18:58:20.709" v="0"/>
          <ac:picMkLst>
            <pc:docMk/>
            <pc:sldMk cId="3187252299" sldId="268"/>
            <ac:picMk id="47" creationId="{67185D70-71E2-4CC8-7846-9B5ABC59DC8E}"/>
          </ac:picMkLst>
        </pc:picChg>
        <pc:cxnChg chg="del">
          <ac:chgData name="Radhakrishnan, Mira" userId="S::mxr220049@utdallas.edu::75667160-acc7-4f82-a21c-46c76f2a54e9" providerId="AD" clId="Web-{0661EBEA-A91F-45A8-9194-E6E4860B96B2}" dt="2023-11-30T18:58:20.709" v="0"/>
          <ac:cxnSpMkLst>
            <pc:docMk/>
            <pc:sldMk cId="3187252299" sldId="268"/>
            <ac:cxnSpMk id="56" creationId="{8C730EAB-A532-4295-A302-FB4B90DB9F5E}"/>
          </ac:cxnSpMkLst>
        </pc:cxnChg>
        <pc:cxnChg chg="add del">
          <ac:chgData name="Radhakrishnan, Mira" userId="S::mxr220049@utdallas.edu::75667160-acc7-4f82-a21c-46c76f2a54e9" providerId="AD" clId="Web-{0661EBEA-A91F-45A8-9194-E6E4860B96B2}" dt="2023-11-30T19:00:45.523" v="3"/>
          <ac:cxnSpMkLst>
            <pc:docMk/>
            <pc:sldMk cId="3187252299" sldId="268"/>
            <ac:cxnSpMk id="67" creationId="{02E9B2EE-76CA-47F3-9977-3F2FCB7FD252}"/>
          </ac:cxnSpMkLst>
        </pc:cxnChg>
      </pc:sldChg>
      <pc:sldChg chg="modSp mod modClrScheme chgLayout">
        <pc:chgData name="Radhakrishnan, Mira" userId="S::mxr220049@utdallas.edu::75667160-acc7-4f82-a21c-46c76f2a54e9" providerId="AD" clId="Web-{0661EBEA-A91F-45A8-9194-E6E4860B96B2}" dt="2023-11-30T19:00:45.523" v="3"/>
        <pc:sldMkLst>
          <pc:docMk/>
          <pc:sldMk cId="2932286664" sldId="269"/>
        </pc:sldMkLst>
        <pc:spChg chg="mod ord">
          <ac:chgData name="Radhakrishnan, Mira" userId="S::mxr220049@utdallas.edu::75667160-acc7-4f82-a21c-46c76f2a54e9" providerId="AD" clId="Web-{0661EBEA-A91F-45A8-9194-E6E4860B96B2}" dt="2023-11-30T19:00:45.523" v="3"/>
          <ac:spMkLst>
            <pc:docMk/>
            <pc:sldMk cId="2932286664" sldId="269"/>
            <ac:spMk id="2" creationId="{3FA4C79A-656B-6E0A-7722-C1C213592FE7}"/>
          </ac:spMkLst>
        </pc:spChg>
        <pc:spChg chg="mod ord">
          <ac:chgData name="Radhakrishnan, Mira" userId="S::mxr220049@utdallas.edu::75667160-acc7-4f82-a21c-46c76f2a54e9" providerId="AD" clId="Web-{0661EBEA-A91F-45A8-9194-E6E4860B96B2}" dt="2023-11-30T19:00:45.523" v="3"/>
          <ac:spMkLst>
            <pc:docMk/>
            <pc:sldMk cId="2932286664" sldId="269"/>
            <ac:spMk id="3" creationId="{542F8780-5859-0C77-D2EC-6A100EA8439A}"/>
          </ac:spMkLst>
        </pc:spChg>
      </pc:sldChg>
      <pc:sldMasterChg chg="add del addSldLayout delSldLayout">
        <pc:chgData name="Radhakrishnan, Mira" userId="S::mxr220049@utdallas.edu::75667160-acc7-4f82-a21c-46c76f2a54e9" providerId="AD" clId="Web-{0661EBEA-A91F-45A8-9194-E6E4860B96B2}" dt="2023-11-30T19:00:45.523" v="3"/>
        <pc:sldMasterMkLst>
          <pc:docMk/>
          <pc:sldMasterMk cId="2460954070" sldId="2147483660"/>
        </pc:sldMasterMkLst>
        <pc:sldLayoutChg chg="add del">
          <pc:chgData name="Radhakrishnan, Mira" userId="S::mxr220049@utdallas.edu::75667160-acc7-4f82-a21c-46c76f2a54e9" providerId="AD" clId="Web-{0661EBEA-A91F-45A8-9194-E6E4860B96B2}" dt="2023-11-30T19:00:45.523" v="3"/>
          <pc:sldLayoutMkLst>
            <pc:docMk/>
            <pc:sldMasterMk cId="2460954070" sldId="2147483660"/>
            <pc:sldLayoutMk cId="2385387890" sldId="2147483661"/>
          </pc:sldLayoutMkLst>
        </pc:sldLayoutChg>
        <pc:sldLayoutChg chg="add del">
          <pc:chgData name="Radhakrishnan, Mira" userId="S::mxr220049@utdallas.edu::75667160-acc7-4f82-a21c-46c76f2a54e9" providerId="AD" clId="Web-{0661EBEA-A91F-45A8-9194-E6E4860B96B2}" dt="2023-11-30T19:00:45.523" v="3"/>
          <pc:sldLayoutMkLst>
            <pc:docMk/>
            <pc:sldMasterMk cId="2460954070" sldId="2147483660"/>
            <pc:sldLayoutMk cId="949138452" sldId="2147483662"/>
          </pc:sldLayoutMkLst>
        </pc:sldLayoutChg>
        <pc:sldLayoutChg chg="add del">
          <pc:chgData name="Radhakrishnan, Mira" userId="S::mxr220049@utdallas.edu::75667160-acc7-4f82-a21c-46c76f2a54e9" providerId="AD" clId="Web-{0661EBEA-A91F-45A8-9194-E6E4860B96B2}" dt="2023-11-30T19:00:45.523" v="3"/>
          <pc:sldLayoutMkLst>
            <pc:docMk/>
            <pc:sldMasterMk cId="2460954070" sldId="2147483660"/>
            <pc:sldLayoutMk cId="2591524520" sldId="2147483663"/>
          </pc:sldLayoutMkLst>
        </pc:sldLayoutChg>
        <pc:sldLayoutChg chg="add del">
          <pc:chgData name="Radhakrishnan, Mira" userId="S::mxr220049@utdallas.edu::75667160-acc7-4f82-a21c-46c76f2a54e9" providerId="AD" clId="Web-{0661EBEA-A91F-45A8-9194-E6E4860B96B2}" dt="2023-11-30T19:00:45.523" v="3"/>
          <pc:sldLayoutMkLst>
            <pc:docMk/>
            <pc:sldMasterMk cId="2460954070" sldId="2147483660"/>
            <pc:sldLayoutMk cId="1203092039" sldId="2147483664"/>
          </pc:sldLayoutMkLst>
        </pc:sldLayoutChg>
        <pc:sldLayoutChg chg="add del">
          <pc:chgData name="Radhakrishnan, Mira" userId="S::mxr220049@utdallas.edu::75667160-acc7-4f82-a21c-46c76f2a54e9" providerId="AD" clId="Web-{0661EBEA-A91F-45A8-9194-E6E4860B96B2}" dt="2023-11-30T19:00:45.523" v="3"/>
          <pc:sldLayoutMkLst>
            <pc:docMk/>
            <pc:sldMasterMk cId="2460954070" sldId="2147483660"/>
            <pc:sldLayoutMk cId="3733172339" sldId="2147483665"/>
          </pc:sldLayoutMkLst>
        </pc:sldLayoutChg>
        <pc:sldLayoutChg chg="add del">
          <pc:chgData name="Radhakrishnan, Mira" userId="S::mxr220049@utdallas.edu::75667160-acc7-4f82-a21c-46c76f2a54e9" providerId="AD" clId="Web-{0661EBEA-A91F-45A8-9194-E6E4860B96B2}" dt="2023-11-30T19:00:45.523" v="3"/>
          <pc:sldLayoutMkLst>
            <pc:docMk/>
            <pc:sldMasterMk cId="2460954070" sldId="2147483660"/>
            <pc:sldLayoutMk cId="3210312558" sldId="2147483666"/>
          </pc:sldLayoutMkLst>
        </pc:sldLayoutChg>
        <pc:sldLayoutChg chg="add del">
          <pc:chgData name="Radhakrishnan, Mira" userId="S::mxr220049@utdallas.edu::75667160-acc7-4f82-a21c-46c76f2a54e9" providerId="AD" clId="Web-{0661EBEA-A91F-45A8-9194-E6E4860B96B2}" dt="2023-11-30T19:00:45.523" v="3"/>
          <pc:sldLayoutMkLst>
            <pc:docMk/>
            <pc:sldMasterMk cId="2460954070" sldId="2147483660"/>
            <pc:sldLayoutMk cId="3146388984" sldId="2147483667"/>
          </pc:sldLayoutMkLst>
        </pc:sldLayoutChg>
        <pc:sldLayoutChg chg="add del">
          <pc:chgData name="Radhakrishnan, Mira" userId="S::mxr220049@utdallas.edu::75667160-acc7-4f82-a21c-46c76f2a54e9" providerId="AD" clId="Web-{0661EBEA-A91F-45A8-9194-E6E4860B96B2}" dt="2023-11-30T19:00:45.523" v="3"/>
          <pc:sldLayoutMkLst>
            <pc:docMk/>
            <pc:sldMasterMk cId="2460954070" sldId="2147483660"/>
            <pc:sldLayoutMk cId="3171841454" sldId="2147483668"/>
          </pc:sldLayoutMkLst>
        </pc:sldLayoutChg>
        <pc:sldLayoutChg chg="add del">
          <pc:chgData name="Radhakrishnan, Mira" userId="S::mxr220049@utdallas.edu::75667160-acc7-4f82-a21c-46c76f2a54e9" providerId="AD" clId="Web-{0661EBEA-A91F-45A8-9194-E6E4860B96B2}" dt="2023-11-30T19:00:45.523" v="3"/>
          <pc:sldLayoutMkLst>
            <pc:docMk/>
            <pc:sldMasterMk cId="2460954070" sldId="2147483660"/>
            <pc:sldLayoutMk cId="1718958274" sldId="2147483669"/>
          </pc:sldLayoutMkLst>
        </pc:sldLayoutChg>
        <pc:sldLayoutChg chg="add del">
          <pc:chgData name="Radhakrishnan, Mira" userId="S::mxr220049@utdallas.edu::75667160-acc7-4f82-a21c-46c76f2a54e9" providerId="AD" clId="Web-{0661EBEA-A91F-45A8-9194-E6E4860B96B2}" dt="2023-11-30T19:00:45.523" v="3"/>
          <pc:sldLayoutMkLst>
            <pc:docMk/>
            <pc:sldMasterMk cId="2460954070" sldId="2147483660"/>
            <pc:sldLayoutMk cId="2202905451" sldId="2147483670"/>
          </pc:sldLayoutMkLst>
        </pc:sldLayoutChg>
        <pc:sldLayoutChg chg="add del">
          <pc:chgData name="Radhakrishnan, Mira" userId="S::mxr220049@utdallas.edu::75667160-acc7-4f82-a21c-46c76f2a54e9" providerId="AD" clId="Web-{0661EBEA-A91F-45A8-9194-E6E4860B96B2}" dt="2023-11-30T19:00:45.523" v="3"/>
          <pc:sldLayoutMkLst>
            <pc:docMk/>
            <pc:sldMasterMk cId="2460954070" sldId="2147483660"/>
            <pc:sldLayoutMk cId="3479445657" sldId="2147483671"/>
          </pc:sldLayoutMkLst>
        </pc:sldLayoutChg>
      </pc:sldMasterChg>
      <pc:sldMasterChg chg="add del addSldLayout delSldLayout modSldLayout">
        <pc:chgData name="Radhakrishnan, Mira" userId="S::mxr220049@utdallas.edu::75667160-acc7-4f82-a21c-46c76f2a54e9" providerId="AD" clId="Web-{0661EBEA-A91F-45A8-9194-E6E4860B96B2}" dt="2023-11-30T19:00:45.523" v="3"/>
        <pc:sldMasterMkLst>
          <pc:docMk/>
          <pc:sldMasterMk cId="355876257" sldId="2147483672"/>
        </pc:sldMasterMkLst>
        <pc:sldLayoutChg chg="add del mod replId">
          <pc:chgData name="Radhakrishnan, Mira" userId="S::mxr220049@utdallas.edu::75667160-acc7-4f82-a21c-46c76f2a54e9" providerId="AD" clId="Web-{0661EBEA-A91F-45A8-9194-E6E4860B96B2}" dt="2023-11-30T19:00:45.523" v="3"/>
          <pc:sldLayoutMkLst>
            <pc:docMk/>
            <pc:sldMasterMk cId="355876257" sldId="2147483672"/>
            <pc:sldLayoutMk cId="2485425967" sldId="2147483673"/>
          </pc:sldLayoutMkLst>
        </pc:sldLayoutChg>
        <pc:sldLayoutChg chg="add del mod replId">
          <pc:chgData name="Radhakrishnan, Mira" userId="S::mxr220049@utdallas.edu::75667160-acc7-4f82-a21c-46c76f2a54e9" providerId="AD" clId="Web-{0661EBEA-A91F-45A8-9194-E6E4860B96B2}" dt="2023-11-30T19:00:45.523" v="3"/>
          <pc:sldLayoutMkLst>
            <pc:docMk/>
            <pc:sldMasterMk cId="355876257" sldId="2147483672"/>
            <pc:sldLayoutMk cId="3466127695" sldId="2147483674"/>
          </pc:sldLayoutMkLst>
        </pc:sldLayoutChg>
        <pc:sldLayoutChg chg="add del mod replId">
          <pc:chgData name="Radhakrishnan, Mira" userId="S::mxr220049@utdallas.edu::75667160-acc7-4f82-a21c-46c76f2a54e9" providerId="AD" clId="Web-{0661EBEA-A91F-45A8-9194-E6E4860B96B2}" dt="2023-11-30T19:00:45.523" v="3"/>
          <pc:sldLayoutMkLst>
            <pc:docMk/>
            <pc:sldMasterMk cId="355876257" sldId="2147483672"/>
            <pc:sldLayoutMk cId="90021561" sldId="2147483675"/>
          </pc:sldLayoutMkLst>
        </pc:sldLayoutChg>
        <pc:sldLayoutChg chg="add del mod replId">
          <pc:chgData name="Radhakrishnan, Mira" userId="S::mxr220049@utdallas.edu::75667160-acc7-4f82-a21c-46c76f2a54e9" providerId="AD" clId="Web-{0661EBEA-A91F-45A8-9194-E6E4860B96B2}" dt="2023-11-30T19:00:45.523" v="3"/>
          <pc:sldLayoutMkLst>
            <pc:docMk/>
            <pc:sldMasterMk cId="355876257" sldId="2147483672"/>
            <pc:sldLayoutMk cId="1920144865" sldId="2147483676"/>
          </pc:sldLayoutMkLst>
        </pc:sldLayoutChg>
        <pc:sldLayoutChg chg="add del mod replId">
          <pc:chgData name="Radhakrishnan, Mira" userId="S::mxr220049@utdallas.edu::75667160-acc7-4f82-a21c-46c76f2a54e9" providerId="AD" clId="Web-{0661EBEA-A91F-45A8-9194-E6E4860B96B2}" dt="2023-11-30T19:00:45.523" v="3"/>
          <pc:sldLayoutMkLst>
            <pc:docMk/>
            <pc:sldMasterMk cId="355876257" sldId="2147483672"/>
            <pc:sldLayoutMk cId="2620813364" sldId="2147483677"/>
          </pc:sldLayoutMkLst>
        </pc:sldLayoutChg>
        <pc:sldLayoutChg chg="add del mod replId">
          <pc:chgData name="Radhakrishnan, Mira" userId="S::mxr220049@utdallas.edu::75667160-acc7-4f82-a21c-46c76f2a54e9" providerId="AD" clId="Web-{0661EBEA-A91F-45A8-9194-E6E4860B96B2}" dt="2023-11-30T19:00:45.523" v="3"/>
          <pc:sldLayoutMkLst>
            <pc:docMk/>
            <pc:sldMasterMk cId="355876257" sldId="2147483672"/>
            <pc:sldLayoutMk cId="1823955559" sldId="2147483678"/>
          </pc:sldLayoutMkLst>
        </pc:sldLayoutChg>
        <pc:sldLayoutChg chg="add del mod replId">
          <pc:chgData name="Radhakrishnan, Mira" userId="S::mxr220049@utdallas.edu::75667160-acc7-4f82-a21c-46c76f2a54e9" providerId="AD" clId="Web-{0661EBEA-A91F-45A8-9194-E6E4860B96B2}" dt="2023-11-30T19:00:45.523" v="3"/>
          <pc:sldLayoutMkLst>
            <pc:docMk/>
            <pc:sldMasterMk cId="355876257" sldId="2147483672"/>
            <pc:sldLayoutMk cId="2419855607" sldId="2147483679"/>
          </pc:sldLayoutMkLst>
        </pc:sldLayoutChg>
        <pc:sldLayoutChg chg="add del mod replId">
          <pc:chgData name="Radhakrishnan, Mira" userId="S::mxr220049@utdallas.edu::75667160-acc7-4f82-a21c-46c76f2a54e9" providerId="AD" clId="Web-{0661EBEA-A91F-45A8-9194-E6E4860B96B2}" dt="2023-11-30T19:00:45.523" v="3"/>
          <pc:sldLayoutMkLst>
            <pc:docMk/>
            <pc:sldMasterMk cId="355876257" sldId="2147483672"/>
            <pc:sldLayoutMk cId="360232124" sldId="2147483680"/>
          </pc:sldLayoutMkLst>
        </pc:sldLayoutChg>
        <pc:sldLayoutChg chg="add del mod replId">
          <pc:chgData name="Radhakrishnan, Mira" userId="S::mxr220049@utdallas.edu::75667160-acc7-4f82-a21c-46c76f2a54e9" providerId="AD" clId="Web-{0661EBEA-A91F-45A8-9194-E6E4860B96B2}" dt="2023-11-30T19:00:45.523" v="3"/>
          <pc:sldLayoutMkLst>
            <pc:docMk/>
            <pc:sldMasterMk cId="355876257" sldId="2147483672"/>
            <pc:sldLayoutMk cId="1899903291" sldId="2147483681"/>
          </pc:sldLayoutMkLst>
        </pc:sldLayoutChg>
        <pc:sldLayoutChg chg="add del mod replId">
          <pc:chgData name="Radhakrishnan, Mira" userId="S::mxr220049@utdallas.edu::75667160-acc7-4f82-a21c-46c76f2a54e9" providerId="AD" clId="Web-{0661EBEA-A91F-45A8-9194-E6E4860B96B2}" dt="2023-11-30T19:00:45.523" v="3"/>
          <pc:sldLayoutMkLst>
            <pc:docMk/>
            <pc:sldMasterMk cId="355876257" sldId="2147483672"/>
            <pc:sldLayoutMk cId="3411077266" sldId="2147483682"/>
          </pc:sldLayoutMkLst>
        </pc:sldLayoutChg>
        <pc:sldLayoutChg chg="add del mod replId">
          <pc:chgData name="Radhakrishnan, Mira" userId="S::mxr220049@utdallas.edu::75667160-acc7-4f82-a21c-46c76f2a54e9" providerId="AD" clId="Web-{0661EBEA-A91F-45A8-9194-E6E4860B96B2}" dt="2023-11-30T19:00:45.523" v="3"/>
          <pc:sldLayoutMkLst>
            <pc:docMk/>
            <pc:sldMasterMk cId="355876257" sldId="2147483672"/>
            <pc:sldLayoutMk cId="3250306150" sldId="2147483683"/>
          </pc:sldLayoutMkLst>
        </pc:sldLayoutChg>
      </pc:sldMasterChg>
    </pc:docChg>
  </pc:docChgLst>
  <pc:docChgLst>
    <pc:chgData name="Nednurkar, Suma" userId="S::sxn220122@utdallas.edu::a6b0d3f1-ea7c-42be-b4ca-478e8480234c" providerId="AD" clId="Web-{E4916E64-F326-448B-B0B6-CA8523B42A31}"/>
    <pc:docChg chg="modSld">
      <pc:chgData name="Nednurkar, Suma" userId="S::sxn220122@utdallas.edu::a6b0d3f1-ea7c-42be-b4ca-478e8480234c" providerId="AD" clId="Web-{E4916E64-F326-448B-B0B6-CA8523B42A31}" dt="2023-11-30T08:57:55.235" v="71" actId="20577"/>
      <pc:docMkLst>
        <pc:docMk/>
      </pc:docMkLst>
      <pc:sldChg chg="modSp">
        <pc:chgData name="Nednurkar, Suma" userId="S::sxn220122@utdallas.edu::a6b0d3f1-ea7c-42be-b4ca-478e8480234c" providerId="AD" clId="Web-{E4916E64-F326-448B-B0B6-CA8523B42A31}" dt="2023-11-30T08:57:55.235" v="71" actId="20577"/>
        <pc:sldMkLst>
          <pc:docMk/>
          <pc:sldMk cId="3878495616" sldId="263"/>
        </pc:sldMkLst>
        <pc:spChg chg="mod">
          <ac:chgData name="Nednurkar, Suma" userId="S::sxn220122@utdallas.edu::a6b0d3f1-ea7c-42be-b4ca-478e8480234c" providerId="AD" clId="Web-{E4916E64-F326-448B-B0B6-CA8523B42A31}" dt="2023-11-30T08:57:55.235" v="71" actId="20577"/>
          <ac:spMkLst>
            <pc:docMk/>
            <pc:sldMk cId="3878495616" sldId="263"/>
            <ac:spMk id="3" creationId="{C80D0DF1-BA5F-0268-59E8-EE2B234903F1}"/>
          </ac:spMkLst>
        </pc:spChg>
      </pc:sldChg>
    </pc:docChg>
  </pc:docChgLst>
  <pc:docChgLst>
    <pc:chgData name="Radhakrishnan, Mira" userId="S::mxr220049@utdallas.edu::75667160-acc7-4f82-a21c-46c76f2a54e9" providerId="AD" clId="Web-{1D6B9187-9B8C-4EFB-9FC1-F479AAC135B1}"/>
    <pc:docChg chg="modSld">
      <pc:chgData name="Radhakrishnan, Mira" userId="S::mxr220049@utdallas.edu::75667160-acc7-4f82-a21c-46c76f2a54e9" providerId="AD" clId="Web-{1D6B9187-9B8C-4EFB-9FC1-F479AAC135B1}" dt="2023-11-30T17:59:55.561" v="66"/>
      <pc:docMkLst>
        <pc:docMk/>
      </pc:docMkLst>
      <pc:sldChg chg="addSp delSp modSp mod setBg">
        <pc:chgData name="Radhakrishnan, Mira" userId="S::mxr220049@utdallas.edu::75667160-acc7-4f82-a21c-46c76f2a54e9" providerId="AD" clId="Web-{1D6B9187-9B8C-4EFB-9FC1-F479AAC135B1}" dt="2023-11-30T17:59:55.561" v="66"/>
        <pc:sldMkLst>
          <pc:docMk/>
          <pc:sldMk cId="2303253610" sldId="261"/>
        </pc:sldMkLst>
        <pc:spChg chg="mod">
          <ac:chgData name="Radhakrishnan, Mira" userId="S::mxr220049@utdallas.edu::75667160-acc7-4f82-a21c-46c76f2a54e9" providerId="AD" clId="Web-{1D6B9187-9B8C-4EFB-9FC1-F479AAC135B1}" dt="2023-11-30T17:59:55.561" v="66"/>
          <ac:spMkLst>
            <pc:docMk/>
            <pc:sldMk cId="2303253610" sldId="261"/>
            <ac:spMk id="2" creationId="{BCAE363C-26E9-DBA6-DFA2-58A6827AD3F1}"/>
          </ac:spMkLst>
        </pc:spChg>
        <pc:spChg chg="add del">
          <ac:chgData name="Radhakrishnan, Mira" userId="S::mxr220049@utdallas.edu::75667160-acc7-4f82-a21c-46c76f2a54e9" providerId="AD" clId="Web-{1D6B9187-9B8C-4EFB-9FC1-F479AAC135B1}" dt="2023-11-30T17:59:55.561" v="66"/>
          <ac:spMkLst>
            <pc:docMk/>
            <pc:sldMk cId="2303253610" sldId="261"/>
            <ac:spMk id="3" creationId="{7FB280EA-6F91-E437-4250-FC8401FD0FB7}"/>
          </ac:spMkLst>
        </pc:spChg>
        <pc:spChg chg="add del">
          <ac:chgData name="Radhakrishnan, Mira" userId="S::mxr220049@utdallas.edu::75667160-acc7-4f82-a21c-46c76f2a54e9" providerId="AD" clId="Web-{1D6B9187-9B8C-4EFB-9FC1-F479AAC135B1}" dt="2023-11-30T17:59:55.561" v="66"/>
          <ac:spMkLst>
            <pc:docMk/>
            <pc:sldMk cId="2303253610" sldId="261"/>
            <ac:spMk id="9" creationId="{BACC6370-2D7E-4714-9D71-7542949D7D5D}"/>
          </ac:spMkLst>
        </pc:spChg>
        <pc:spChg chg="add del">
          <ac:chgData name="Radhakrishnan, Mira" userId="S::mxr220049@utdallas.edu::75667160-acc7-4f82-a21c-46c76f2a54e9" providerId="AD" clId="Web-{1D6B9187-9B8C-4EFB-9FC1-F479AAC135B1}" dt="2023-11-30T17:59:55.561" v="66"/>
          <ac:spMkLst>
            <pc:docMk/>
            <pc:sldMk cId="2303253610" sldId="261"/>
            <ac:spMk id="11" creationId="{F68B3F68-107C-434F-AA38-110D5EA91B85}"/>
          </ac:spMkLst>
        </pc:spChg>
        <pc:spChg chg="add del">
          <ac:chgData name="Radhakrishnan, Mira" userId="S::mxr220049@utdallas.edu::75667160-acc7-4f82-a21c-46c76f2a54e9" providerId="AD" clId="Web-{1D6B9187-9B8C-4EFB-9FC1-F479AAC135B1}" dt="2023-11-30T17:59:55.561" v="66"/>
          <ac:spMkLst>
            <pc:docMk/>
            <pc:sldMk cId="2303253610" sldId="261"/>
            <ac:spMk id="13" creationId="{AAD0DBB9-1A4B-4391-81D4-CB19F9AB918A}"/>
          </ac:spMkLst>
        </pc:spChg>
        <pc:spChg chg="add del">
          <ac:chgData name="Radhakrishnan, Mira" userId="S::mxr220049@utdallas.edu::75667160-acc7-4f82-a21c-46c76f2a54e9" providerId="AD" clId="Web-{1D6B9187-9B8C-4EFB-9FC1-F479AAC135B1}" dt="2023-11-30T17:59:55.561" v="66"/>
          <ac:spMkLst>
            <pc:docMk/>
            <pc:sldMk cId="2303253610" sldId="261"/>
            <ac:spMk id="15" creationId="{063BBA22-50EA-4C4D-BE05-F1CE4E63AA56}"/>
          </ac:spMkLst>
        </pc:spChg>
        <pc:graphicFrameChg chg="add del">
          <ac:chgData name="Radhakrishnan, Mira" userId="S::mxr220049@utdallas.edu::75667160-acc7-4f82-a21c-46c76f2a54e9" providerId="AD" clId="Web-{1D6B9187-9B8C-4EFB-9FC1-F479AAC135B1}" dt="2023-11-30T17:59:55.561" v="66"/>
          <ac:graphicFrameMkLst>
            <pc:docMk/>
            <pc:sldMk cId="2303253610" sldId="261"/>
            <ac:graphicFrameMk id="5" creationId="{34709CB0-ABFF-8977-E0EC-AB8B21C035CD}"/>
          </ac:graphicFrameMkLst>
        </pc:graphicFrameChg>
      </pc:sldChg>
      <pc:sldChg chg="addSp delSp modSp mod setBg">
        <pc:chgData name="Radhakrishnan, Mira" userId="S::mxr220049@utdallas.edu::75667160-acc7-4f82-a21c-46c76f2a54e9" providerId="AD" clId="Web-{1D6B9187-9B8C-4EFB-9FC1-F479AAC135B1}" dt="2023-11-30T17:57:53.150" v="64" actId="14100"/>
        <pc:sldMkLst>
          <pc:docMk/>
          <pc:sldMk cId="3878495616" sldId="263"/>
        </pc:sldMkLst>
        <pc:spChg chg="mod">
          <ac:chgData name="Radhakrishnan, Mira" userId="S::mxr220049@utdallas.edu::75667160-acc7-4f82-a21c-46c76f2a54e9" providerId="AD" clId="Web-{1D6B9187-9B8C-4EFB-9FC1-F479AAC135B1}" dt="2023-11-30T17:57:53.150" v="64" actId="14100"/>
          <ac:spMkLst>
            <pc:docMk/>
            <pc:sldMk cId="3878495616" sldId="263"/>
            <ac:spMk id="2" creationId="{20F02551-31BF-1F9F-176C-3BB391D52753}"/>
          </ac:spMkLst>
        </pc:spChg>
        <pc:spChg chg="mod ord">
          <ac:chgData name="Radhakrishnan, Mira" userId="S::mxr220049@utdallas.edu::75667160-acc7-4f82-a21c-46c76f2a54e9" providerId="AD" clId="Web-{1D6B9187-9B8C-4EFB-9FC1-F479AAC135B1}" dt="2023-11-30T17:57:17.961" v="62" actId="20577"/>
          <ac:spMkLst>
            <pc:docMk/>
            <pc:sldMk cId="3878495616" sldId="263"/>
            <ac:spMk id="3" creationId="{C80D0DF1-BA5F-0268-59E8-EE2B234903F1}"/>
          </ac:spMkLst>
        </pc:spChg>
        <pc:spChg chg="add del">
          <ac:chgData name="Radhakrishnan, Mira" userId="S::mxr220049@utdallas.edu::75667160-acc7-4f82-a21c-46c76f2a54e9" providerId="AD" clId="Web-{1D6B9187-9B8C-4EFB-9FC1-F479AAC135B1}" dt="2023-11-30T17:53:01.983" v="35"/>
          <ac:spMkLst>
            <pc:docMk/>
            <pc:sldMk cId="3878495616" sldId="263"/>
            <ac:spMk id="9" creationId="{C0763A76-9F1C-4FC5-82B7-DD475DA461B2}"/>
          </ac:spMkLst>
        </pc:spChg>
        <pc:spChg chg="add del">
          <ac:chgData name="Radhakrishnan, Mira" userId="S::mxr220049@utdallas.edu::75667160-acc7-4f82-a21c-46c76f2a54e9" providerId="AD" clId="Web-{1D6B9187-9B8C-4EFB-9FC1-F479AAC135B1}" dt="2023-11-30T17:53:01.983" v="35"/>
          <ac:spMkLst>
            <pc:docMk/>
            <pc:sldMk cId="3878495616" sldId="263"/>
            <ac:spMk id="11" creationId="{E81BF4F6-F2CF-4984-9D14-D6966D92F99F}"/>
          </ac:spMkLst>
        </pc:spChg>
        <pc:spChg chg="add del">
          <ac:chgData name="Radhakrishnan, Mira" userId="S::mxr220049@utdallas.edu::75667160-acc7-4f82-a21c-46c76f2a54e9" providerId="AD" clId="Web-{1D6B9187-9B8C-4EFB-9FC1-F479AAC135B1}" dt="2023-11-30T17:54:07.282" v="46"/>
          <ac:spMkLst>
            <pc:docMk/>
            <pc:sldMk cId="3878495616" sldId="263"/>
            <ac:spMk id="16" creationId="{F944E337-3E5D-4A1F-A5A1-2057F25B8A7B}"/>
          </ac:spMkLst>
        </pc:spChg>
        <pc:spChg chg="add del">
          <ac:chgData name="Radhakrishnan, Mira" userId="S::mxr220049@utdallas.edu::75667160-acc7-4f82-a21c-46c76f2a54e9" providerId="AD" clId="Web-{1D6B9187-9B8C-4EFB-9FC1-F479AAC135B1}" dt="2023-11-30T17:54:07.282" v="46"/>
          <ac:spMkLst>
            <pc:docMk/>
            <pc:sldMk cId="3878495616" sldId="263"/>
            <ac:spMk id="18" creationId="{4DA50D69-7CF7-4844-B844-A2B821C77F24}"/>
          </ac:spMkLst>
        </pc:spChg>
        <pc:spChg chg="add del">
          <ac:chgData name="Radhakrishnan, Mira" userId="S::mxr220049@utdallas.edu::75667160-acc7-4f82-a21c-46c76f2a54e9" providerId="AD" clId="Web-{1D6B9187-9B8C-4EFB-9FC1-F479AAC135B1}" dt="2023-11-30T17:53:52.344" v="44"/>
          <ac:spMkLst>
            <pc:docMk/>
            <pc:sldMk cId="3878495616" sldId="263"/>
            <ac:spMk id="23" creationId="{2C61293E-6EBE-43EF-A52C-9BEBFD7679D4}"/>
          </ac:spMkLst>
        </pc:spChg>
        <pc:spChg chg="add del">
          <ac:chgData name="Radhakrishnan, Mira" userId="S::mxr220049@utdallas.edu::75667160-acc7-4f82-a21c-46c76f2a54e9" providerId="AD" clId="Web-{1D6B9187-9B8C-4EFB-9FC1-F479AAC135B1}" dt="2023-11-30T17:53:52.344" v="44"/>
          <ac:spMkLst>
            <pc:docMk/>
            <pc:sldMk cId="3878495616" sldId="263"/>
            <ac:spMk id="25" creationId="{3FCFB1DE-0B7E-48CC-BA90-B2AB0889F9D6}"/>
          </ac:spMkLst>
        </pc:spChg>
        <pc:spChg chg="add del">
          <ac:chgData name="Radhakrishnan, Mira" userId="S::mxr220049@utdallas.edu::75667160-acc7-4f82-a21c-46c76f2a54e9" providerId="AD" clId="Web-{1D6B9187-9B8C-4EFB-9FC1-F479AAC135B1}" dt="2023-11-30T17:54:07.282" v="46"/>
          <ac:spMkLst>
            <pc:docMk/>
            <pc:sldMk cId="3878495616" sldId="263"/>
            <ac:spMk id="27" creationId="{2C61293E-6EBE-43EF-A52C-9BEBFD7679D4}"/>
          </ac:spMkLst>
        </pc:spChg>
        <pc:spChg chg="add del">
          <ac:chgData name="Radhakrishnan, Mira" userId="S::mxr220049@utdallas.edu::75667160-acc7-4f82-a21c-46c76f2a54e9" providerId="AD" clId="Web-{1D6B9187-9B8C-4EFB-9FC1-F479AAC135B1}" dt="2023-11-30T17:54:07.282" v="46"/>
          <ac:spMkLst>
            <pc:docMk/>
            <pc:sldMk cId="3878495616" sldId="263"/>
            <ac:spMk id="28" creationId="{21540236-BFD5-4A9D-8840-4703E7F76825}"/>
          </ac:spMkLst>
        </pc:spChg>
        <pc:picChg chg="add mod">
          <ac:chgData name="Radhakrishnan, Mira" userId="S::mxr220049@utdallas.edu::75667160-acc7-4f82-a21c-46c76f2a54e9" providerId="AD" clId="Web-{1D6B9187-9B8C-4EFB-9FC1-F479AAC135B1}" dt="2023-11-30T17:54:07.282" v="46"/>
          <ac:picMkLst>
            <pc:docMk/>
            <pc:sldMk cId="3878495616" sldId="263"/>
            <ac:picMk id="5" creationId="{689B94D1-722C-A773-CD0F-4DFE0D2F74A4}"/>
          </ac:picMkLst>
        </pc:picChg>
      </pc:sldChg>
      <pc:sldChg chg="addSp delSp modSp mod setBg">
        <pc:chgData name="Radhakrishnan, Mira" userId="S::mxr220049@utdallas.edu::75667160-acc7-4f82-a21c-46c76f2a54e9" providerId="AD" clId="Web-{1D6B9187-9B8C-4EFB-9FC1-F479AAC135B1}" dt="2023-11-30T17:56:09.568" v="56"/>
        <pc:sldMkLst>
          <pc:docMk/>
          <pc:sldMk cId="2911811898" sldId="265"/>
        </pc:sldMkLst>
        <pc:spChg chg="mod">
          <ac:chgData name="Radhakrishnan, Mira" userId="S::mxr220049@utdallas.edu::75667160-acc7-4f82-a21c-46c76f2a54e9" providerId="AD" clId="Web-{1D6B9187-9B8C-4EFB-9FC1-F479AAC135B1}" dt="2023-11-30T17:56:09.568" v="56"/>
          <ac:spMkLst>
            <pc:docMk/>
            <pc:sldMk cId="2911811898" sldId="265"/>
            <ac:spMk id="2" creationId="{DA792CB8-7056-F71A-2B43-78ED6CAF34D4}"/>
          </ac:spMkLst>
        </pc:spChg>
        <pc:spChg chg="mod">
          <ac:chgData name="Radhakrishnan, Mira" userId="S::mxr220049@utdallas.edu::75667160-acc7-4f82-a21c-46c76f2a54e9" providerId="AD" clId="Web-{1D6B9187-9B8C-4EFB-9FC1-F479AAC135B1}" dt="2023-11-30T17:56:09.568" v="56"/>
          <ac:spMkLst>
            <pc:docMk/>
            <pc:sldMk cId="2911811898" sldId="265"/>
            <ac:spMk id="3" creationId="{CC490F37-3560-1DDF-37DE-947F369F5A41}"/>
          </ac:spMkLst>
        </pc:spChg>
        <pc:spChg chg="add del">
          <ac:chgData name="Radhakrishnan, Mira" userId="S::mxr220049@utdallas.edu::75667160-acc7-4f82-a21c-46c76f2a54e9" providerId="AD" clId="Web-{1D6B9187-9B8C-4EFB-9FC1-F479AAC135B1}" dt="2023-11-30T17:56:09.521" v="55"/>
          <ac:spMkLst>
            <pc:docMk/>
            <pc:sldMk cId="2911811898" sldId="265"/>
            <ac:spMk id="9" creationId="{3ECBE1F1-D69B-4AFA-ABD5-8E41720EF6DE}"/>
          </ac:spMkLst>
        </pc:spChg>
        <pc:spChg chg="add del">
          <ac:chgData name="Radhakrishnan, Mira" userId="S::mxr220049@utdallas.edu::75667160-acc7-4f82-a21c-46c76f2a54e9" providerId="AD" clId="Web-{1D6B9187-9B8C-4EFB-9FC1-F479AAC135B1}" dt="2023-11-30T17:56:09.521" v="55"/>
          <ac:spMkLst>
            <pc:docMk/>
            <pc:sldMk cId="2911811898" sldId="265"/>
            <ac:spMk id="11" creationId="{603A6265-E10C-4B85-9C20-E75FCAF9CC63}"/>
          </ac:spMkLst>
        </pc:spChg>
        <pc:grpChg chg="add">
          <ac:chgData name="Radhakrishnan, Mira" userId="S::mxr220049@utdallas.edu::75667160-acc7-4f82-a21c-46c76f2a54e9" providerId="AD" clId="Web-{1D6B9187-9B8C-4EFB-9FC1-F479AAC135B1}" dt="2023-11-30T17:56:09.568" v="56"/>
          <ac:grpSpMkLst>
            <pc:docMk/>
            <pc:sldMk cId="2911811898" sldId="265"/>
            <ac:grpSpMk id="14" creationId="{5EFBDE31-BB3E-6CFC-23CD-B5976DA38438}"/>
          </ac:grpSpMkLst>
        </pc:grpChg>
        <pc:picChg chg="add del">
          <ac:chgData name="Radhakrishnan, Mira" userId="S::mxr220049@utdallas.edu::75667160-acc7-4f82-a21c-46c76f2a54e9" providerId="AD" clId="Web-{1D6B9187-9B8C-4EFB-9FC1-F479AAC135B1}" dt="2023-11-30T17:56:09.521" v="55"/>
          <ac:picMkLst>
            <pc:docMk/>
            <pc:sldMk cId="2911811898" sldId="265"/>
            <ac:picMk id="5" creationId="{36A90379-64C0-B190-DA3A-F06C5718AAB3}"/>
          </ac:picMkLst>
        </pc:picChg>
        <pc:picChg chg="add">
          <ac:chgData name="Radhakrishnan, Mira" userId="S::mxr220049@utdallas.edu::75667160-acc7-4f82-a21c-46c76f2a54e9" providerId="AD" clId="Web-{1D6B9187-9B8C-4EFB-9FC1-F479AAC135B1}" dt="2023-11-30T17:56:09.568" v="56"/>
          <ac:picMkLst>
            <pc:docMk/>
            <pc:sldMk cId="2911811898" sldId="265"/>
            <ac:picMk id="13" creationId="{2A42B251-1E46-7CA2-FFEE-59C2BCD23307}"/>
          </ac:picMkLst>
        </pc:picChg>
      </pc:sldChg>
    </pc:docChg>
  </pc:docChgLst>
  <pc:docChgLst>
    <pc:chgData name="Radhakrishnan, Mira" userId="S::mxr220049@utdallas.edu::75667160-acc7-4f82-a21c-46c76f2a54e9" providerId="AD" clId="Web-{F8F847D0-92EE-4B44-B3DD-AF49946C02B5}"/>
    <pc:docChg chg="modSld">
      <pc:chgData name="Radhakrishnan, Mira" userId="S::mxr220049@utdallas.edu::75667160-acc7-4f82-a21c-46c76f2a54e9" providerId="AD" clId="Web-{F8F847D0-92EE-4B44-B3DD-AF49946C02B5}" dt="2023-11-30T21:48:57.860" v="8" actId="1076"/>
      <pc:docMkLst>
        <pc:docMk/>
      </pc:docMkLst>
      <pc:sldChg chg="modSp">
        <pc:chgData name="Radhakrishnan, Mira" userId="S::mxr220049@utdallas.edu::75667160-acc7-4f82-a21c-46c76f2a54e9" providerId="AD" clId="Web-{F8F847D0-92EE-4B44-B3DD-AF49946C02B5}" dt="2023-11-30T21:48:57.860" v="8" actId="1076"/>
        <pc:sldMkLst>
          <pc:docMk/>
          <pc:sldMk cId="1788095159" sldId="271"/>
        </pc:sldMkLst>
        <pc:graphicFrameChg chg="modGraphic">
          <ac:chgData name="Radhakrishnan, Mira" userId="S::mxr220049@utdallas.edu::75667160-acc7-4f82-a21c-46c76f2a54e9" providerId="AD" clId="Web-{F8F847D0-92EE-4B44-B3DD-AF49946C02B5}" dt="2023-11-30T21:48:54.188" v="7"/>
          <ac:graphicFrameMkLst>
            <pc:docMk/>
            <pc:sldMk cId="1788095159" sldId="271"/>
            <ac:graphicFrameMk id="7" creationId="{AB8150D1-E2BA-9E11-2691-37B82FFB5667}"/>
          </ac:graphicFrameMkLst>
        </pc:graphicFrameChg>
        <pc:picChg chg="mod">
          <ac:chgData name="Radhakrishnan, Mira" userId="S::mxr220049@utdallas.edu::75667160-acc7-4f82-a21c-46c76f2a54e9" providerId="AD" clId="Web-{F8F847D0-92EE-4B44-B3DD-AF49946C02B5}" dt="2023-11-30T21:48:57.860" v="8" actId="1076"/>
          <ac:picMkLst>
            <pc:docMk/>
            <pc:sldMk cId="1788095159" sldId="271"/>
            <ac:picMk id="5" creationId="{1996455A-494E-A7F2-F488-68DBC749E13A}"/>
          </ac:picMkLst>
        </pc:picChg>
      </pc:sldChg>
      <pc:sldChg chg="addSp delSp modSp">
        <pc:chgData name="Radhakrishnan, Mira" userId="S::mxr220049@utdallas.edu::75667160-acc7-4f82-a21c-46c76f2a54e9" providerId="AD" clId="Web-{F8F847D0-92EE-4B44-B3DD-AF49946C02B5}" dt="2023-11-30T21:48:38.453" v="4"/>
        <pc:sldMkLst>
          <pc:docMk/>
          <pc:sldMk cId="4227859729" sldId="272"/>
        </pc:sldMkLst>
        <pc:spChg chg="mod">
          <ac:chgData name="Radhakrishnan, Mira" userId="S::mxr220049@utdallas.edu::75667160-acc7-4f82-a21c-46c76f2a54e9" providerId="AD" clId="Web-{F8F847D0-92EE-4B44-B3DD-AF49946C02B5}" dt="2023-11-30T21:48:38.453" v="4"/>
          <ac:spMkLst>
            <pc:docMk/>
            <pc:sldMk cId="4227859729" sldId="272"/>
            <ac:spMk id="2" creationId="{9B43932D-C9FD-2850-98FB-A75412FD9008}"/>
          </ac:spMkLst>
        </pc:spChg>
        <pc:spChg chg="mod">
          <ac:chgData name="Radhakrishnan, Mira" userId="S::mxr220049@utdallas.edu::75667160-acc7-4f82-a21c-46c76f2a54e9" providerId="AD" clId="Web-{F8F847D0-92EE-4B44-B3DD-AF49946C02B5}" dt="2023-11-30T21:48:38.453" v="4"/>
          <ac:spMkLst>
            <pc:docMk/>
            <pc:sldMk cId="4227859729" sldId="272"/>
            <ac:spMk id="3" creationId="{79AFFC9D-85FB-8D13-0621-404219E0EDAE}"/>
          </ac:spMkLst>
        </pc:spChg>
        <pc:spChg chg="add del">
          <ac:chgData name="Radhakrishnan, Mira" userId="S::mxr220049@utdallas.edu::75667160-acc7-4f82-a21c-46c76f2a54e9" providerId="AD" clId="Web-{F8F847D0-92EE-4B44-B3DD-AF49946C02B5}" dt="2023-11-30T21:48:38.453" v="4"/>
          <ac:spMkLst>
            <pc:docMk/>
            <pc:sldMk cId="4227859729" sldId="272"/>
            <ac:spMk id="10" creationId="{9AA72BD9-2C5A-4EDC-931F-5AA08EACA0F3}"/>
          </ac:spMkLst>
        </pc:spChg>
        <pc:spChg chg="add del">
          <ac:chgData name="Radhakrishnan, Mira" userId="S::mxr220049@utdallas.edu::75667160-acc7-4f82-a21c-46c76f2a54e9" providerId="AD" clId="Web-{F8F847D0-92EE-4B44-B3DD-AF49946C02B5}" dt="2023-11-30T21:48:38.453" v="4"/>
          <ac:spMkLst>
            <pc:docMk/>
            <pc:sldMk cId="4227859729" sldId="272"/>
            <ac:spMk id="12" creationId="{DD3981AC-7B61-4947-BCF3-F7AA7FA385B9}"/>
          </ac:spMkLst>
        </pc:spChg>
        <pc:spChg chg="add del">
          <ac:chgData name="Radhakrishnan, Mira" userId="S::mxr220049@utdallas.edu::75667160-acc7-4f82-a21c-46c76f2a54e9" providerId="AD" clId="Web-{F8F847D0-92EE-4B44-B3DD-AF49946C02B5}" dt="2023-11-30T21:48:38.453" v="4"/>
          <ac:spMkLst>
            <pc:docMk/>
            <pc:sldMk cId="4227859729" sldId="272"/>
            <ac:spMk id="14" creationId="{55D4142C-5077-457F-A6AD-3FECFDB39685}"/>
          </ac:spMkLst>
        </pc:spChg>
        <pc:spChg chg="add del">
          <ac:chgData name="Radhakrishnan, Mira" userId="S::mxr220049@utdallas.edu::75667160-acc7-4f82-a21c-46c76f2a54e9" providerId="AD" clId="Web-{F8F847D0-92EE-4B44-B3DD-AF49946C02B5}" dt="2023-11-30T21:48:38.453" v="4"/>
          <ac:spMkLst>
            <pc:docMk/>
            <pc:sldMk cId="4227859729" sldId="272"/>
            <ac:spMk id="16" creationId="{7A5F0580-5EE9-419F-96EE-B6529EF6E7D0}"/>
          </ac:spMkLst>
        </pc:spChg>
        <pc:spChg chg="add del">
          <ac:chgData name="Radhakrishnan, Mira" userId="S::mxr220049@utdallas.edu::75667160-acc7-4f82-a21c-46c76f2a54e9" providerId="AD" clId="Web-{F8F847D0-92EE-4B44-B3DD-AF49946C02B5}" dt="2023-11-30T21:48:38.438" v="3"/>
          <ac:spMkLst>
            <pc:docMk/>
            <pc:sldMk cId="4227859729" sldId="272"/>
            <ac:spMk id="23" creationId="{DC39DE25-0E4E-0AA7-0932-1D78C2372786}"/>
          </ac:spMkLst>
        </pc:spChg>
        <pc:spChg chg="add del">
          <ac:chgData name="Radhakrishnan, Mira" userId="S::mxr220049@utdallas.edu::75667160-acc7-4f82-a21c-46c76f2a54e9" providerId="AD" clId="Web-{F8F847D0-92EE-4B44-B3DD-AF49946C02B5}" dt="2023-11-30T21:48:38.438" v="3"/>
          <ac:spMkLst>
            <pc:docMk/>
            <pc:sldMk cId="4227859729" sldId="272"/>
            <ac:spMk id="25" creationId="{8D6EA299-0840-6DEA-E670-C49AEBC87E89}"/>
          </ac:spMkLst>
        </pc:spChg>
        <pc:spChg chg="add del">
          <ac:chgData name="Radhakrishnan, Mira" userId="S::mxr220049@utdallas.edu::75667160-acc7-4f82-a21c-46c76f2a54e9" providerId="AD" clId="Web-{F8F847D0-92EE-4B44-B3DD-AF49946C02B5}" dt="2023-11-30T21:48:38.438" v="3"/>
          <ac:spMkLst>
            <pc:docMk/>
            <pc:sldMk cId="4227859729" sldId="272"/>
            <ac:spMk id="27" creationId="{AE3A741D-C19B-960A-5803-1C5887147820}"/>
          </ac:spMkLst>
        </pc:spChg>
        <pc:grpChg chg="add del">
          <ac:chgData name="Radhakrishnan, Mira" userId="S::mxr220049@utdallas.edu::75667160-acc7-4f82-a21c-46c76f2a54e9" providerId="AD" clId="Web-{F8F847D0-92EE-4B44-B3DD-AF49946C02B5}" dt="2023-11-30T21:48:32.344" v="1"/>
          <ac:grpSpMkLst>
            <pc:docMk/>
            <pc:sldMk cId="4227859729" sldId="272"/>
            <ac:grpSpMk id="21" creationId="{114ED94A-C85D-4CD3-4205-438D21CE6B38}"/>
          </ac:grpSpMkLst>
        </pc:grpChg>
        <pc:grpChg chg="add">
          <ac:chgData name="Radhakrishnan, Mira" userId="S::mxr220049@utdallas.edu::75667160-acc7-4f82-a21c-46c76f2a54e9" providerId="AD" clId="Web-{F8F847D0-92EE-4B44-B3DD-AF49946C02B5}" dt="2023-11-30T21:48:38.453" v="4"/>
          <ac:grpSpMkLst>
            <pc:docMk/>
            <pc:sldMk cId="4227859729" sldId="272"/>
            <ac:grpSpMk id="29" creationId="{114ED94A-C85D-4CD3-4205-438D21CE6B38}"/>
          </ac:grpSpMkLst>
        </pc:grpChg>
        <pc:picChg chg="mod ord">
          <ac:chgData name="Radhakrishnan, Mira" userId="S::mxr220049@utdallas.edu::75667160-acc7-4f82-a21c-46c76f2a54e9" providerId="AD" clId="Web-{F8F847D0-92EE-4B44-B3DD-AF49946C02B5}" dt="2023-11-30T21:48:38.453" v="4"/>
          <ac:picMkLst>
            <pc:docMk/>
            <pc:sldMk cId="4227859729" sldId="272"/>
            <ac:picMk id="5" creationId="{34FFE6D2-1FA9-43D4-1863-49C1DF4D1DCC}"/>
          </ac:picMkLst>
        </pc:picChg>
      </pc:sldChg>
    </pc:docChg>
  </pc:docChgLst>
  <pc:docChgLst>
    <pc:chgData name="Nednurkar, Suma" userId="S::sxn220122@utdallas.edu::a6b0d3f1-ea7c-42be-b4ca-478e8480234c" providerId="AD" clId="Web-{50E1F796-57C7-450A-9AD2-119999A77D3A}"/>
    <pc:docChg chg="modSld">
      <pc:chgData name="Nednurkar, Suma" userId="S::sxn220122@utdallas.edu::a6b0d3f1-ea7c-42be-b4ca-478e8480234c" providerId="AD" clId="Web-{50E1F796-57C7-450A-9AD2-119999A77D3A}" dt="2023-11-30T08:01:13.381" v="17" actId="20577"/>
      <pc:docMkLst>
        <pc:docMk/>
      </pc:docMkLst>
      <pc:sldChg chg="modSp">
        <pc:chgData name="Nednurkar, Suma" userId="S::sxn220122@utdallas.edu::a6b0d3f1-ea7c-42be-b4ca-478e8480234c" providerId="AD" clId="Web-{50E1F796-57C7-450A-9AD2-119999A77D3A}" dt="2023-11-30T08:01:13.381" v="17" actId="20577"/>
        <pc:sldMkLst>
          <pc:docMk/>
          <pc:sldMk cId="3878495616" sldId="263"/>
        </pc:sldMkLst>
        <pc:spChg chg="mod">
          <ac:chgData name="Nednurkar, Suma" userId="S::sxn220122@utdallas.edu::a6b0d3f1-ea7c-42be-b4ca-478e8480234c" providerId="AD" clId="Web-{50E1F796-57C7-450A-9AD2-119999A77D3A}" dt="2023-11-30T08:01:13.381" v="17" actId="20577"/>
          <ac:spMkLst>
            <pc:docMk/>
            <pc:sldMk cId="3878495616" sldId="263"/>
            <ac:spMk id="3" creationId="{C80D0DF1-BA5F-0268-59E8-EE2B234903F1}"/>
          </ac:spMkLst>
        </pc:spChg>
      </pc:sldChg>
    </pc:docChg>
  </pc:docChgLst>
  <pc:docChgLst>
    <pc:chgData name="Arora, Pallavi" userId="S::pxa220043@utdallas.edu::e200167b-e1f7-4591-99aa-9dcd90577c97" providerId="AD" clId="Web-{14E8425D-0D0C-484A-AA0C-CF7BCD3DC484}"/>
    <pc:docChg chg="modSld">
      <pc:chgData name="Arora, Pallavi" userId="S::pxa220043@utdallas.edu::e200167b-e1f7-4591-99aa-9dcd90577c97" providerId="AD" clId="Web-{14E8425D-0D0C-484A-AA0C-CF7BCD3DC484}" dt="2023-11-30T19:13:15.477" v="5" actId="1076"/>
      <pc:docMkLst>
        <pc:docMk/>
      </pc:docMkLst>
      <pc:sldChg chg="modSp mod setBg">
        <pc:chgData name="Arora, Pallavi" userId="S::pxa220043@utdallas.edu::e200167b-e1f7-4591-99aa-9dcd90577c97" providerId="AD" clId="Web-{14E8425D-0D0C-484A-AA0C-CF7BCD3DC484}" dt="2023-11-30T19:13:15.477" v="5" actId="1076"/>
        <pc:sldMkLst>
          <pc:docMk/>
          <pc:sldMk cId="3538173247" sldId="257"/>
        </pc:sldMkLst>
        <pc:spChg chg="mod">
          <ac:chgData name="Arora, Pallavi" userId="S::pxa220043@utdallas.edu::e200167b-e1f7-4591-99aa-9dcd90577c97" providerId="AD" clId="Web-{14E8425D-0D0C-484A-AA0C-CF7BCD3DC484}" dt="2023-11-30T19:13:07.336" v="4" actId="1076"/>
          <ac:spMkLst>
            <pc:docMk/>
            <pc:sldMk cId="3538173247" sldId="257"/>
            <ac:spMk id="2" creationId="{D2260762-FAC8-D636-4859-93EBA8A84FEF}"/>
          </ac:spMkLst>
        </pc:spChg>
        <pc:spChg chg="mod">
          <ac:chgData name="Arora, Pallavi" userId="S::pxa220043@utdallas.edu::e200167b-e1f7-4591-99aa-9dcd90577c97" providerId="AD" clId="Web-{14E8425D-0D0C-484A-AA0C-CF7BCD3DC484}" dt="2023-11-30T19:13:15.477" v="5" actId="1076"/>
          <ac:spMkLst>
            <pc:docMk/>
            <pc:sldMk cId="3538173247" sldId="257"/>
            <ac:spMk id="3" creationId="{F36CCFAC-04D8-D398-E5EB-1803F4CF3890}"/>
          </ac:spMkLst>
        </pc:spChg>
      </pc:sldChg>
    </pc:docChg>
  </pc:docChgLst>
  <pc:docChgLst>
    <pc:chgData name="Nguyen, Christina Thy" userId="S::ctn140230@utdallas.edu::494b2231-c39d-4643-b21e-1192fef1c908" providerId="AD" clId="Web-{3E9F1166-3BFF-4865-98C4-3C84A3E5E8AC}"/>
    <pc:docChg chg="modSld">
      <pc:chgData name="Nguyen, Christina Thy" userId="S::ctn140230@utdallas.edu::494b2231-c39d-4643-b21e-1192fef1c908" providerId="AD" clId="Web-{3E9F1166-3BFF-4865-98C4-3C84A3E5E8AC}" dt="2023-11-30T15:06:08.740" v="113"/>
      <pc:docMkLst>
        <pc:docMk/>
      </pc:docMkLst>
      <pc:sldChg chg="modNotes">
        <pc:chgData name="Nguyen, Christina Thy" userId="S::ctn140230@utdallas.edu::494b2231-c39d-4643-b21e-1192fef1c908" providerId="AD" clId="Web-{3E9F1166-3BFF-4865-98C4-3C84A3E5E8AC}" dt="2023-11-30T15:02:58.640" v="2"/>
        <pc:sldMkLst>
          <pc:docMk/>
          <pc:sldMk cId="2860635499" sldId="260"/>
        </pc:sldMkLst>
      </pc:sldChg>
      <pc:sldChg chg="modNotes">
        <pc:chgData name="Nguyen, Christina Thy" userId="S::ctn140230@utdallas.edu::494b2231-c39d-4643-b21e-1192fef1c908" providerId="AD" clId="Web-{3E9F1166-3BFF-4865-98C4-3C84A3E5E8AC}" dt="2023-11-30T15:03:05.718" v="6"/>
        <pc:sldMkLst>
          <pc:docMk/>
          <pc:sldMk cId="2303253610" sldId="261"/>
        </pc:sldMkLst>
      </pc:sldChg>
      <pc:sldChg chg="modNotes">
        <pc:chgData name="Nguyen, Christina Thy" userId="S::ctn140230@utdallas.edu::494b2231-c39d-4643-b21e-1192fef1c908" providerId="AD" clId="Web-{3E9F1166-3BFF-4865-98C4-3C84A3E5E8AC}" dt="2023-11-30T15:04:45.456" v="45"/>
        <pc:sldMkLst>
          <pc:docMk/>
          <pc:sldMk cId="1085043793" sldId="262"/>
        </pc:sldMkLst>
      </pc:sldChg>
      <pc:sldChg chg="modNotes">
        <pc:chgData name="Nguyen, Christina Thy" userId="S::ctn140230@utdallas.edu::494b2231-c39d-4643-b21e-1192fef1c908" providerId="AD" clId="Web-{3E9F1166-3BFF-4865-98C4-3C84A3E5E8AC}" dt="2023-11-30T15:04:59.128" v="46"/>
        <pc:sldMkLst>
          <pc:docMk/>
          <pc:sldMk cId="3878495616" sldId="263"/>
        </pc:sldMkLst>
      </pc:sldChg>
      <pc:sldChg chg="modNotes">
        <pc:chgData name="Nguyen, Christina Thy" userId="S::ctn140230@utdallas.edu::494b2231-c39d-4643-b21e-1192fef1c908" providerId="AD" clId="Web-{3E9F1166-3BFF-4865-98C4-3C84A3E5E8AC}" dt="2023-11-30T15:06:08.740" v="113"/>
        <pc:sldMkLst>
          <pc:docMk/>
          <pc:sldMk cId="2161689202" sldId="264"/>
        </pc:sldMkLst>
      </pc:sldChg>
    </pc:docChg>
  </pc:docChgLst>
  <pc:docChgLst>
    <pc:chgData name="Nguyen, Christina Thy" userId="S::ctn140230@utdallas.edu::494b2231-c39d-4643-b21e-1192fef1c908" providerId="AD" clId="Web-{F6947B9D-ECE9-4128-954E-4B839620FF67}"/>
    <pc:docChg chg="sldOrd">
      <pc:chgData name="Nguyen, Christina Thy" userId="S::ctn140230@utdallas.edu::494b2231-c39d-4643-b21e-1192fef1c908" providerId="AD" clId="Web-{F6947B9D-ECE9-4128-954E-4B839620FF67}" dt="2023-11-30T17:07:58.472" v="2"/>
      <pc:docMkLst>
        <pc:docMk/>
      </pc:docMkLst>
      <pc:sldChg chg="ord">
        <pc:chgData name="Nguyen, Christina Thy" userId="S::ctn140230@utdallas.edu::494b2231-c39d-4643-b21e-1192fef1c908" providerId="AD" clId="Web-{F6947B9D-ECE9-4128-954E-4B839620FF67}" dt="2023-11-30T17:07:58.472" v="2"/>
        <pc:sldMkLst>
          <pc:docMk/>
          <pc:sldMk cId="2161689202" sldId="264"/>
        </pc:sldMkLst>
      </pc:sldChg>
    </pc:docChg>
  </pc:docChgLst>
  <pc:docChgLst>
    <pc:chgData name="Radhakrishnan, Mira" userId="S::mxr220049@utdallas.edu::75667160-acc7-4f82-a21c-46c76f2a54e9" providerId="AD" clId="Web-{E0606810-9906-4B1E-AD37-6FC8593A0099}"/>
    <pc:docChg chg="modSld">
      <pc:chgData name="Radhakrishnan, Mira" userId="S::mxr220049@utdallas.edu::75667160-acc7-4f82-a21c-46c76f2a54e9" providerId="AD" clId="Web-{E0606810-9906-4B1E-AD37-6FC8593A0099}" dt="2023-11-30T15:58:31.999" v="4"/>
      <pc:docMkLst>
        <pc:docMk/>
      </pc:docMkLst>
      <pc:sldChg chg="addSp delSp modSp mod setBg">
        <pc:chgData name="Radhakrishnan, Mira" userId="S::mxr220049@utdallas.edu::75667160-acc7-4f82-a21c-46c76f2a54e9" providerId="AD" clId="Web-{E0606810-9906-4B1E-AD37-6FC8593A0099}" dt="2023-11-30T15:58:31.999" v="4"/>
        <pc:sldMkLst>
          <pc:docMk/>
          <pc:sldMk cId="609945935" sldId="267"/>
        </pc:sldMkLst>
        <pc:spChg chg="mod">
          <ac:chgData name="Radhakrishnan, Mira" userId="S::mxr220049@utdallas.edu::75667160-acc7-4f82-a21c-46c76f2a54e9" providerId="AD" clId="Web-{E0606810-9906-4B1E-AD37-6FC8593A0099}" dt="2023-11-30T15:58:31.999" v="4"/>
          <ac:spMkLst>
            <pc:docMk/>
            <pc:sldMk cId="609945935" sldId="267"/>
            <ac:spMk id="2" creationId="{0EB3300A-D810-1138-CC73-2B74483A05FD}"/>
          </ac:spMkLst>
        </pc:spChg>
        <pc:spChg chg="add mod">
          <ac:chgData name="Radhakrishnan, Mira" userId="S::mxr220049@utdallas.edu::75667160-acc7-4f82-a21c-46c76f2a54e9" providerId="AD" clId="Web-{E0606810-9906-4B1E-AD37-6FC8593A0099}" dt="2023-11-30T15:58:31.999" v="4"/>
          <ac:spMkLst>
            <pc:docMk/>
            <pc:sldMk cId="609945935" sldId="267"/>
            <ac:spMk id="9" creationId="{DB8FF1BE-EC64-6DFB-6775-30941C42E6F8}"/>
          </ac:spMkLst>
        </pc:spChg>
        <pc:spChg chg="add del">
          <ac:chgData name="Radhakrishnan, Mira" userId="S::mxr220049@utdallas.edu::75667160-acc7-4f82-a21c-46c76f2a54e9" providerId="AD" clId="Web-{E0606810-9906-4B1E-AD37-6FC8593A0099}" dt="2023-11-30T15:58:31.999" v="4"/>
          <ac:spMkLst>
            <pc:docMk/>
            <pc:sldMk cId="609945935" sldId="267"/>
            <ac:spMk id="12" creationId="{4D327EF6-1201-4218-AA98-3DA5A0F48981}"/>
          </ac:spMkLst>
        </pc:spChg>
        <pc:spChg chg="add del">
          <ac:chgData name="Radhakrishnan, Mira" userId="S::mxr220049@utdallas.edu::75667160-acc7-4f82-a21c-46c76f2a54e9" providerId="AD" clId="Web-{E0606810-9906-4B1E-AD37-6FC8593A0099}" dt="2023-11-30T15:58:31.999" v="4"/>
          <ac:spMkLst>
            <pc:docMk/>
            <pc:sldMk cId="609945935" sldId="267"/>
            <ac:spMk id="14" creationId="{9864AAEA-8DC4-4D15-864C-B53C5B4CCEE0}"/>
          </ac:spMkLst>
        </pc:spChg>
        <pc:spChg chg="add del">
          <ac:chgData name="Radhakrishnan, Mira" userId="S::mxr220049@utdallas.edu::75667160-acc7-4f82-a21c-46c76f2a54e9" providerId="AD" clId="Web-{E0606810-9906-4B1E-AD37-6FC8593A0099}" dt="2023-11-30T15:58:31.999" v="4"/>
          <ac:spMkLst>
            <pc:docMk/>
            <pc:sldMk cId="609945935" sldId="267"/>
            <ac:spMk id="16" creationId="{E82F361B-984A-43B6-AFE8-1F14394284E4}"/>
          </ac:spMkLst>
        </pc:spChg>
        <pc:spChg chg="add del">
          <ac:chgData name="Radhakrishnan, Mira" userId="S::mxr220049@utdallas.edu::75667160-acc7-4f82-a21c-46c76f2a54e9" providerId="AD" clId="Web-{E0606810-9906-4B1E-AD37-6FC8593A0099}" dt="2023-11-30T15:58:31.999" v="4"/>
          <ac:spMkLst>
            <pc:docMk/>
            <pc:sldMk cId="609945935" sldId="267"/>
            <ac:spMk id="18" creationId="{4F2A6A32-9ADF-4DD4-AEA5-0D1FF0F8B490}"/>
          </ac:spMkLst>
        </pc:spChg>
        <pc:spChg chg="add del">
          <ac:chgData name="Radhakrishnan, Mira" userId="S::mxr220049@utdallas.edu::75667160-acc7-4f82-a21c-46c76f2a54e9" providerId="AD" clId="Web-{E0606810-9906-4B1E-AD37-6FC8593A0099}" dt="2023-11-30T15:58:25.093" v="2"/>
          <ac:spMkLst>
            <pc:docMk/>
            <pc:sldMk cId="609945935" sldId="267"/>
            <ac:spMk id="23" creationId="{B95B9BA8-1D69-4796-85F5-B6D0BD52354B}"/>
          </ac:spMkLst>
        </pc:spChg>
        <pc:spChg chg="add del">
          <ac:chgData name="Radhakrishnan, Mira" userId="S::mxr220049@utdallas.edu::75667160-acc7-4f82-a21c-46c76f2a54e9" providerId="AD" clId="Web-{E0606810-9906-4B1E-AD37-6FC8593A0099}" dt="2023-11-30T15:58:31.999" v="4"/>
          <ac:spMkLst>
            <pc:docMk/>
            <pc:sldMk cId="609945935" sldId="267"/>
            <ac:spMk id="29" creationId="{29B161DF-E457-41D5-83AD-378B43003730}"/>
          </ac:spMkLst>
        </pc:spChg>
        <pc:spChg chg="add del">
          <ac:chgData name="Radhakrishnan, Mira" userId="S::mxr220049@utdallas.edu::75667160-acc7-4f82-a21c-46c76f2a54e9" providerId="AD" clId="Web-{E0606810-9906-4B1E-AD37-6FC8593A0099}" dt="2023-11-30T15:58:31.999" v="4"/>
          <ac:spMkLst>
            <pc:docMk/>
            <pc:sldMk cId="609945935" sldId="267"/>
            <ac:spMk id="30" creationId="{107D50C9-F568-423A-A839-B49874AAEE6C}"/>
          </ac:spMkLst>
        </pc:spChg>
        <pc:grpChg chg="add del">
          <ac:chgData name="Radhakrishnan, Mira" userId="S::mxr220049@utdallas.edu::75667160-acc7-4f82-a21c-46c76f2a54e9" providerId="AD" clId="Web-{E0606810-9906-4B1E-AD37-6FC8593A0099}" dt="2023-11-30T15:58:25.093" v="2"/>
          <ac:grpSpMkLst>
            <pc:docMk/>
            <pc:sldMk cId="609945935" sldId="267"/>
            <ac:grpSpMk id="25" creationId="{364A290D-B7BC-40B4-AB97-0C801BCCE267}"/>
          </ac:grpSpMkLst>
        </pc:grpChg>
        <pc:picChg chg="mod ord">
          <ac:chgData name="Radhakrishnan, Mira" userId="S::mxr220049@utdallas.edu::75667160-acc7-4f82-a21c-46c76f2a54e9" providerId="AD" clId="Web-{E0606810-9906-4B1E-AD37-6FC8593A0099}" dt="2023-11-30T15:58:31.999" v="4"/>
          <ac:picMkLst>
            <pc:docMk/>
            <pc:sldMk cId="609945935" sldId="267"/>
            <ac:picMk id="4" creationId="{0721F5E9-CFF0-4030-FC7C-15CE61AD0A87}"/>
          </ac:picMkLst>
        </pc:picChg>
        <pc:picChg chg="mod ord">
          <ac:chgData name="Radhakrishnan, Mira" userId="S::mxr220049@utdallas.edu::75667160-acc7-4f82-a21c-46c76f2a54e9" providerId="AD" clId="Web-{E0606810-9906-4B1E-AD37-6FC8593A0099}" dt="2023-11-30T15:58:31.999" v="4"/>
          <ac:picMkLst>
            <pc:docMk/>
            <pc:sldMk cId="609945935" sldId="267"/>
            <ac:picMk id="5" creationId="{B0A77330-9BAC-4DE3-4300-1744C7351AE4}"/>
          </ac:picMkLst>
        </pc:pic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hyperlink" Target="https://archive.ics.uci.edu/dataset/597/productivity+prediction+of+garment+employees" TargetMode="Externa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archive.ics.uci.edu/dataset/597/productivity+prediction+of+garment+employees" TargetMode="External"/><Relationship Id="rId7" Type="http://schemas.openxmlformats.org/officeDocument/2006/relationships/image" Target="../media/image12.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CF726B-61E6-4056-A412-CBD5F26DE1A0}" type="doc">
      <dgm:prSet loTypeId="urn:microsoft.com/office/officeart/2005/8/layout/default" loCatId="list" qsTypeId="urn:microsoft.com/office/officeart/2005/8/quickstyle/simple4" qsCatId="simple" csTypeId="urn:microsoft.com/office/officeart/2005/8/colors/accent6_2" csCatId="accent6" phldr="1"/>
      <dgm:spPr/>
      <dgm:t>
        <a:bodyPr/>
        <a:lstStyle/>
        <a:p>
          <a:endParaRPr lang="en-US"/>
        </a:p>
      </dgm:t>
    </dgm:pt>
    <dgm:pt modelId="{8BDD38BF-A107-4A5E-8A1B-8ED7AC59E92D}">
      <dgm:prSet custT="1"/>
      <dgm:spPr/>
      <dgm:t>
        <a:bodyPr/>
        <a:lstStyle/>
        <a:p>
          <a:r>
            <a:rPr lang="en-US" sz="2100" b="1" u="sng"/>
            <a:t>Objective : </a:t>
          </a:r>
        </a:p>
        <a:p>
          <a:r>
            <a:rPr lang="en-US" sz="2000">
              <a:latin typeface="Calibri" panose="020F0502020204030204" pitchFamily="34" charset="0"/>
              <a:cs typeface="Calibri" panose="020F0502020204030204" pitchFamily="34" charset="0"/>
            </a:rPr>
            <a:t>Understand factors that affect productivity and employee performance, and identify areas for improvement</a:t>
          </a:r>
        </a:p>
      </dgm:t>
    </dgm:pt>
    <dgm:pt modelId="{BC210679-FA60-4390-95D3-913E4C106051}" type="parTrans" cxnId="{2377DC9E-99BF-4D16-99E1-D51B4C66B2CC}">
      <dgm:prSet/>
      <dgm:spPr/>
      <dgm:t>
        <a:bodyPr/>
        <a:lstStyle/>
        <a:p>
          <a:endParaRPr lang="en-US"/>
        </a:p>
      </dgm:t>
    </dgm:pt>
    <dgm:pt modelId="{E7DF71DA-4E79-485D-9B2A-466281FA2859}" type="sibTrans" cxnId="{2377DC9E-99BF-4D16-99E1-D51B4C66B2CC}">
      <dgm:prSet/>
      <dgm:spPr/>
      <dgm:t>
        <a:bodyPr/>
        <a:lstStyle/>
        <a:p>
          <a:endParaRPr lang="en-US"/>
        </a:p>
      </dgm:t>
    </dgm:pt>
    <dgm:pt modelId="{BB626F21-270E-4F8F-B94F-81DCF67231A5}">
      <dgm:prSet custT="1"/>
      <dgm:spPr/>
      <dgm:t>
        <a:bodyPr/>
        <a:lstStyle/>
        <a:p>
          <a:r>
            <a:rPr lang="en-US" sz="2200" b="1" u="sng"/>
            <a:t>Key hypothesis : </a:t>
          </a:r>
        </a:p>
        <a:p>
          <a:r>
            <a:rPr lang="en-US" sz="2000">
              <a:latin typeface="Calibri" panose="020F0502020204030204" pitchFamily="34" charset="0"/>
              <a:cs typeface="Calibri" panose="020F0502020204030204" pitchFamily="34" charset="0"/>
            </a:rPr>
            <a:t>Explore the relationship between incentives, allocated task time, team size, and productivity.</a:t>
          </a:r>
        </a:p>
      </dgm:t>
    </dgm:pt>
    <dgm:pt modelId="{CB46A645-8B9B-47D6-9569-85413FDEA642}" type="parTrans" cxnId="{F1938987-1798-4AC9-B742-447C1BEE070F}">
      <dgm:prSet/>
      <dgm:spPr/>
      <dgm:t>
        <a:bodyPr/>
        <a:lstStyle/>
        <a:p>
          <a:endParaRPr lang="en-US"/>
        </a:p>
      </dgm:t>
    </dgm:pt>
    <dgm:pt modelId="{B4E3A177-0023-4D7C-87AF-8DB56EE6B6C4}" type="sibTrans" cxnId="{F1938987-1798-4AC9-B742-447C1BEE070F}">
      <dgm:prSet/>
      <dgm:spPr/>
      <dgm:t>
        <a:bodyPr/>
        <a:lstStyle/>
        <a:p>
          <a:endParaRPr lang="en-US"/>
        </a:p>
      </dgm:t>
    </dgm:pt>
    <dgm:pt modelId="{4B0C26EB-5C66-47C7-AAF3-13B99D9FCADB}">
      <dgm:prSet custT="1"/>
      <dgm:spPr/>
      <dgm:t>
        <a:bodyPr/>
        <a:lstStyle/>
        <a:p>
          <a:r>
            <a:rPr lang="en-US" sz="2200" b="1" u="sng"/>
            <a:t>Target Audience</a:t>
          </a:r>
          <a:r>
            <a:rPr lang="en-US" sz="2200" u="sng"/>
            <a:t>: </a:t>
          </a:r>
        </a:p>
        <a:p>
          <a:r>
            <a:rPr lang="en-US" sz="2000">
              <a:latin typeface="Calibri" panose="020F0502020204030204" pitchFamily="34" charset="0"/>
              <a:cs typeface="Calibri" panose="020F0502020204030204" pitchFamily="34" charset="0"/>
            </a:rPr>
            <a:t>Manager/Executive of the garment company, Other garment manufacturing companies</a:t>
          </a:r>
        </a:p>
      </dgm:t>
    </dgm:pt>
    <dgm:pt modelId="{F59539CB-7437-4BAC-A4F3-3811D0B124D6}" type="parTrans" cxnId="{1BD03386-E7A5-43A0-A263-5655EE3CC588}">
      <dgm:prSet/>
      <dgm:spPr/>
      <dgm:t>
        <a:bodyPr/>
        <a:lstStyle/>
        <a:p>
          <a:endParaRPr lang="en-US"/>
        </a:p>
      </dgm:t>
    </dgm:pt>
    <dgm:pt modelId="{93047426-B6D2-47C7-80E0-F8E9ABBEFC65}" type="sibTrans" cxnId="{1BD03386-E7A5-43A0-A263-5655EE3CC588}">
      <dgm:prSet/>
      <dgm:spPr/>
      <dgm:t>
        <a:bodyPr/>
        <a:lstStyle/>
        <a:p>
          <a:endParaRPr lang="en-US"/>
        </a:p>
      </dgm:t>
    </dgm:pt>
    <dgm:pt modelId="{FA2DD729-A1B6-5E49-9490-F401FD1C89CC}" type="pres">
      <dgm:prSet presAssocID="{C3CF726B-61E6-4056-A412-CBD5F26DE1A0}" presName="diagram" presStyleCnt="0">
        <dgm:presLayoutVars>
          <dgm:dir/>
          <dgm:resizeHandles val="exact"/>
        </dgm:presLayoutVars>
      </dgm:prSet>
      <dgm:spPr/>
    </dgm:pt>
    <dgm:pt modelId="{121500F6-C31F-844E-B5E1-5CAE43EE63FC}" type="pres">
      <dgm:prSet presAssocID="{8BDD38BF-A107-4A5E-8A1B-8ED7AC59E92D}" presName="node" presStyleLbl="node1" presStyleIdx="0" presStyleCnt="3">
        <dgm:presLayoutVars>
          <dgm:bulletEnabled val="1"/>
        </dgm:presLayoutVars>
      </dgm:prSet>
      <dgm:spPr/>
    </dgm:pt>
    <dgm:pt modelId="{A87DD736-568F-1B49-B958-AA3D99EA8F12}" type="pres">
      <dgm:prSet presAssocID="{E7DF71DA-4E79-485D-9B2A-466281FA2859}" presName="sibTrans" presStyleCnt="0"/>
      <dgm:spPr/>
    </dgm:pt>
    <dgm:pt modelId="{CF7C47E2-7691-5346-9CA0-B4A61EA5555C}" type="pres">
      <dgm:prSet presAssocID="{BB626F21-270E-4F8F-B94F-81DCF67231A5}" presName="node" presStyleLbl="node1" presStyleIdx="1" presStyleCnt="3" custLinFactNeighborX="-385" custLinFactNeighborY="-3853">
        <dgm:presLayoutVars>
          <dgm:bulletEnabled val="1"/>
        </dgm:presLayoutVars>
      </dgm:prSet>
      <dgm:spPr/>
    </dgm:pt>
    <dgm:pt modelId="{606FF26F-8D19-0F47-92F9-F0B21EB92B48}" type="pres">
      <dgm:prSet presAssocID="{B4E3A177-0023-4D7C-87AF-8DB56EE6B6C4}" presName="sibTrans" presStyleCnt="0"/>
      <dgm:spPr/>
    </dgm:pt>
    <dgm:pt modelId="{A360912A-B7C6-CA4C-9B24-30A02564C06C}" type="pres">
      <dgm:prSet presAssocID="{4B0C26EB-5C66-47C7-AAF3-13B99D9FCADB}" presName="node" presStyleLbl="node1" presStyleIdx="2" presStyleCnt="3" custLinFactNeighborY="1800">
        <dgm:presLayoutVars>
          <dgm:bulletEnabled val="1"/>
        </dgm:presLayoutVars>
      </dgm:prSet>
      <dgm:spPr/>
    </dgm:pt>
  </dgm:ptLst>
  <dgm:cxnLst>
    <dgm:cxn modelId="{7C69FD18-24D1-2743-A060-ACF50F1EA3FC}" type="presOf" srcId="{8BDD38BF-A107-4A5E-8A1B-8ED7AC59E92D}" destId="{121500F6-C31F-844E-B5E1-5CAE43EE63FC}" srcOrd="0" destOrd="0" presId="urn:microsoft.com/office/officeart/2005/8/layout/default"/>
    <dgm:cxn modelId="{CBB8DE21-B103-8642-87D5-4625ACA3BEF4}" type="presOf" srcId="{BB626F21-270E-4F8F-B94F-81DCF67231A5}" destId="{CF7C47E2-7691-5346-9CA0-B4A61EA5555C}" srcOrd="0" destOrd="0" presId="urn:microsoft.com/office/officeart/2005/8/layout/default"/>
    <dgm:cxn modelId="{79936045-1850-734E-A514-76FDE7A07B4F}" type="presOf" srcId="{4B0C26EB-5C66-47C7-AAF3-13B99D9FCADB}" destId="{A360912A-B7C6-CA4C-9B24-30A02564C06C}" srcOrd="0" destOrd="0" presId="urn:microsoft.com/office/officeart/2005/8/layout/default"/>
    <dgm:cxn modelId="{D77C7973-B1AE-0840-9E49-4607E845985F}" type="presOf" srcId="{C3CF726B-61E6-4056-A412-CBD5F26DE1A0}" destId="{FA2DD729-A1B6-5E49-9490-F401FD1C89CC}" srcOrd="0" destOrd="0" presId="urn:microsoft.com/office/officeart/2005/8/layout/default"/>
    <dgm:cxn modelId="{1BD03386-E7A5-43A0-A263-5655EE3CC588}" srcId="{C3CF726B-61E6-4056-A412-CBD5F26DE1A0}" destId="{4B0C26EB-5C66-47C7-AAF3-13B99D9FCADB}" srcOrd="2" destOrd="0" parTransId="{F59539CB-7437-4BAC-A4F3-3811D0B124D6}" sibTransId="{93047426-B6D2-47C7-80E0-F8E9ABBEFC65}"/>
    <dgm:cxn modelId="{F1938987-1798-4AC9-B742-447C1BEE070F}" srcId="{C3CF726B-61E6-4056-A412-CBD5F26DE1A0}" destId="{BB626F21-270E-4F8F-B94F-81DCF67231A5}" srcOrd="1" destOrd="0" parTransId="{CB46A645-8B9B-47D6-9569-85413FDEA642}" sibTransId="{B4E3A177-0023-4D7C-87AF-8DB56EE6B6C4}"/>
    <dgm:cxn modelId="{2377DC9E-99BF-4D16-99E1-D51B4C66B2CC}" srcId="{C3CF726B-61E6-4056-A412-CBD5F26DE1A0}" destId="{8BDD38BF-A107-4A5E-8A1B-8ED7AC59E92D}" srcOrd="0" destOrd="0" parTransId="{BC210679-FA60-4390-95D3-913E4C106051}" sibTransId="{E7DF71DA-4E79-485D-9B2A-466281FA2859}"/>
    <dgm:cxn modelId="{4E05AC22-B285-F647-AD08-572B95E05E1B}" type="presParOf" srcId="{FA2DD729-A1B6-5E49-9490-F401FD1C89CC}" destId="{121500F6-C31F-844E-B5E1-5CAE43EE63FC}" srcOrd="0" destOrd="0" presId="urn:microsoft.com/office/officeart/2005/8/layout/default"/>
    <dgm:cxn modelId="{DC7BFDE4-0E41-5342-86C8-A07908268CA3}" type="presParOf" srcId="{FA2DD729-A1B6-5E49-9490-F401FD1C89CC}" destId="{A87DD736-568F-1B49-B958-AA3D99EA8F12}" srcOrd="1" destOrd="0" presId="urn:microsoft.com/office/officeart/2005/8/layout/default"/>
    <dgm:cxn modelId="{4AF40EB7-DBED-E54E-ACFE-B72BD93654AF}" type="presParOf" srcId="{FA2DD729-A1B6-5E49-9490-F401FD1C89CC}" destId="{CF7C47E2-7691-5346-9CA0-B4A61EA5555C}" srcOrd="2" destOrd="0" presId="urn:microsoft.com/office/officeart/2005/8/layout/default"/>
    <dgm:cxn modelId="{83C69E25-6F9E-2E4C-A4E6-E997668C0616}" type="presParOf" srcId="{FA2DD729-A1B6-5E49-9490-F401FD1C89CC}" destId="{606FF26F-8D19-0F47-92F9-F0B21EB92B48}" srcOrd="3" destOrd="0" presId="urn:microsoft.com/office/officeart/2005/8/layout/default"/>
    <dgm:cxn modelId="{738F9805-DE59-304B-9B7D-E617901A06FA}" type="presParOf" srcId="{FA2DD729-A1B6-5E49-9490-F401FD1C89CC}" destId="{A360912A-B7C6-CA4C-9B24-30A02564C06C}" srcOrd="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D31703-9D36-47FB-8785-9B5C1767EA74}" type="doc">
      <dgm:prSet loTypeId="urn:microsoft.com/office/officeart/2018/2/layout/IconVerticalSolidList" loCatId="icon" qsTypeId="urn:microsoft.com/office/officeart/2005/8/quickstyle/simple1" qsCatId="simple" csTypeId="urn:microsoft.com/office/officeart/2018/5/colors/Iconchunking_neutralicontext_accent0_3" csCatId="mainScheme" phldr="1"/>
      <dgm:spPr/>
      <dgm:t>
        <a:bodyPr/>
        <a:lstStyle/>
        <a:p>
          <a:endParaRPr lang="en-US"/>
        </a:p>
      </dgm:t>
    </dgm:pt>
    <dgm:pt modelId="{85FDB222-8DD6-490E-AF7C-B19F30B0AD22}">
      <dgm:prSet/>
      <dgm:spPr/>
      <dgm:t>
        <a:bodyPr/>
        <a:lstStyle/>
        <a:p>
          <a:pPr>
            <a:lnSpc>
              <a:spcPct val="100000"/>
            </a:lnSpc>
          </a:pPr>
          <a:r>
            <a:rPr lang="en-US" b="1">
              <a:hlinkClick xmlns:r="http://schemas.openxmlformats.org/officeDocument/2006/relationships" r:id="rId1"/>
            </a:rPr>
            <a:t>https://archive.ics.uci.edu/dataset/597/productivity+prediction+of+garment+employees</a:t>
          </a:r>
          <a:endParaRPr lang="en-US"/>
        </a:p>
      </dgm:t>
    </dgm:pt>
    <dgm:pt modelId="{104FFC69-6675-4A49-A44C-4FEF45159051}" type="parTrans" cxnId="{9AD4DA7F-12B1-4EA1-87ED-00E0981E8461}">
      <dgm:prSet/>
      <dgm:spPr/>
      <dgm:t>
        <a:bodyPr/>
        <a:lstStyle/>
        <a:p>
          <a:endParaRPr lang="en-US"/>
        </a:p>
      </dgm:t>
    </dgm:pt>
    <dgm:pt modelId="{5E52255E-6679-471F-B155-18773A78B7FB}" type="sibTrans" cxnId="{9AD4DA7F-12B1-4EA1-87ED-00E0981E8461}">
      <dgm:prSet/>
      <dgm:spPr/>
      <dgm:t>
        <a:bodyPr/>
        <a:lstStyle/>
        <a:p>
          <a:endParaRPr lang="en-US"/>
        </a:p>
      </dgm:t>
    </dgm:pt>
    <dgm:pt modelId="{720FC5F6-3C22-42F4-89CD-B5F050FD3EB0}">
      <dgm:prSet/>
      <dgm:spPr/>
      <dgm:t>
        <a:bodyPr/>
        <a:lstStyle/>
        <a:p>
          <a:pPr>
            <a:lnSpc>
              <a:spcPct val="100000"/>
            </a:lnSpc>
          </a:pPr>
          <a:r>
            <a:rPr lang="en-US" b="0" i="0"/>
            <a:t>Data Period: December 2014 – October 2015</a:t>
          </a:r>
          <a:endParaRPr lang="en-US"/>
        </a:p>
      </dgm:t>
    </dgm:pt>
    <dgm:pt modelId="{988FD69B-5952-4B7B-A905-598E48F7791A}" type="parTrans" cxnId="{85D391D2-523E-4CF1-BCD9-31554AD93D3E}">
      <dgm:prSet/>
      <dgm:spPr/>
      <dgm:t>
        <a:bodyPr/>
        <a:lstStyle/>
        <a:p>
          <a:endParaRPr lang="en-US"/>
        </a:p>
      </dgm:t>
    </dgm:pt>
    <dgm:pt modelId="{ED4CF326-6868-4034-A078-7CBA66C00485}" type="sibTrans" cxnId="{85D391D2-523E-4CF1-BCD9-31554AD93D3E}">
      <dgm:prSet/>
      <dgm:spPr/>
      <dgm:t>
        <a:bodyPr/>
        <a:lstStyle/>
        <a:p>
          <a:endParaRPr lang="en-US"/>
        </a:p>
      </dgm:t>
    </dgm:pt>
    <dgm:pt modelId="{907F8295-DCC8-4C15-90FE-237F04CBAB8A}">
      <dgm:prSet/>
      <dgm:spPr/>
      <dgm:t>
        <a:bodyPr/>
        <a:lstStyle/>
        <a:p>
          <a:pPr>
            <a:lnSpc>
              <a:spcPct val="100000"/>
            </a:lnSpc>
          </a:pPr>
          <a:r>
            <a:rPr lang="en-US"/>
            <a:t>Productivity = The proportion of targeted number of products completed in a day</a:t>
          </a:r>
        </a:p>
      </dgm:t>
    </dgm:pt>
    <dgm:pt modelId="{7A7D2B50-6FBF-4E90-94C6-E4C334B85B94}" type="parTrans" cxnId="{659ADDCC-4D92-49B1-8B48-EF7247B220BE}">
      <dgm:prSet/>
      <dgm:spPr/>
      <dgm:t>
        <a:bodyPr/>
        <a:lstStyle/>
        <a:p>
          <a:endParaRPr lang="en-US"/>
        </a:p>
      </dgm:t>
    </dgm:pt>
    <dgm:pt modelId="{C0235164-636B-48BF-8DE3-4523D145A469}" type="sibTrans" cxnId="{659ADDCC-4D92-49B1-8B48-EF7247B220BE}">
      <dgm:prSet/>
      <dgm:spPr/>
      <dgm:t>
        <a:bodyPr/>
        <a:lstStyle/>
        <a:p>
          <a:endParaRPr lang="en-US"/>
        </a:p>
      </dgm:t>
    </dgm:pt>
    <dgm:pt modelId="{875DBDA1-45CF-46E5-832A-D683871B24B8}">
      <dgm:prSet/>
      <dgm:spPr/>
      <dgm:t>
        <a:bodyPr/>
        <a:lstStyle/>
        <a:p>
          <a:pPr>
            <a:lnSpc>
              <a:spcPct val="100000"/>
            </a:lnSpc>
          </a:pPr>
          <a:r>
            <a:rPr lang="en-US"/>
            <a:t>Does changing time allocation for the task affect productivity? </a:t>
          </a:r>
        </a:p>
      </dgm:t>
    </dgm:pt>
    <dgm:pt modelId="{AC10BB1A-8D3C-4824-84F1-809A7BD7E8CF}" type="parTrans" cxnId="{B204B3EC-9BEA-4328-A6CC-558F08F81DD3}">
      <dgm:prSet/>
      <dgm:spPr/>
      <dgm:t>
        <a:bodyPr/>
        <a:lstStyle/>
        <a:p>
          <a:endParaRPr lang="en-US"/>
        </a:p>
      </dgm:t>
    </dgm:pt>
    <dgm:pt modelId="{4FE55BC7-7BC4-4956-BA19-6443BBB6F658}" type="sibTrans" cxnId="{B204B3EC-9BEA-4328-A6CC-558F08F81DD3}">
      <dgm:prSet/>
      <dgm:spPr/>
      <dgm:t>
        <a:bodyPr/>
        <a:lstStyle/>
        <a:p>
          <a:endParaRPr lang="en-US"/>
        </a:p>
      </dgm:t>
    </dgm:pt>
    <dgm:pt modelId="{FAEEA8BA-0DC2-4EF9-8454-7000AE3DDF99}">
      <dgm:prSet/>
      <dgm:spPr/>
      <dgm:t>
        <a:bodyPr/>
        <a:lstStyle/>
        <a:p>
          <a:pPr>
            <a:lnSpc>
              <a:spcPct val="100000"/>
            </a:lnSpc>
          </a:pPr>
          <a:r>
            <a:rPr lang="en-US"/>
            <a:t>Does the number of workers per team have a greater effect on productivity? Financial incentives?</a:t>
          </a:r>
        </a:p>
      </dgm:t>
    </dgm:pt>
    <dgm:pt modelId="{D5CA6C81-CC99-4854-99CD-AD0D1A14B107}" type="parTrans" cxnId="{C994EE84-418C-475B-B66B-672EFEE776C0}">
      <dgm:prSet/>
      <dgm:spPr/>
      <dgm:t>
        <a:bodyPr/>
        <a:lstStyle/>
        <a:p>
          <a:endParaRPr lang="en-US"/>
        </a:p>
      </dgm:t>
    </dgm:pt>
    <dgm:pt modelId="{7EB46BF4-D377-4650-91D2-61B4C91BFD28}" type="sibTrans" cxnId="{C994EE84-418C-475B-B66B-672EFEE776C0}">
      <dgm:prSet/>
      <dgm:spPr/>
      <dgm:t>
        <a:bodyPr/>
        <a:lstStyle/>
        <a:p>
          <a:endParaRPr lang="en-US"/>
        </a:p>
      </dgm:t>
    </dgm:pt>
    <dgm:pt modelId="{18651388-9CCD-1043-A7D1-C17ABD58D9BC}">
      <dgm:prSet/>
      <dgm:spPr/>
      <dgm:t>
        <a:bodyPr/>
        <a:lstStyle/>
        <a:p>
          <a:pPr>
            <a:lnSpc>
              <a:spcPct val="100000"/>
            </a:lnSpc>
          </a:pPr>
          <a:r>
            <a:rPr lang="en-US"/>
            <a:t>Total of 15 variables</a:t>
          </a:r>
        </a:p>
      </dgm:t>
    </dgm:pt>
    <dgm:pt modelId="{4BA70320-8B3F-3241-A858-4C842C15B5D2}" type="parTrans" cxnId="{CB2AB17F-9BEB-2D49-A59C-81A950295A28}">
      <dgm:prSet/>
      <dgm:spPr/>
    </dgm:pt>
    <dgm:pt modelId="{C6B4507B-5D83-1A48-B4B7-3FD7267EE5B3}" type="sibTrans" cxnId="{CB2AB17F-9BEB-2D49-A59C-81A950295A28}">
      <dgm:prSet/>
      <dgm:spPr/>
    </dgm:pt>
    <dgm:pt modelId="{40F7CEB3-D198-401A-B518-D1D6924AAC8C}" type="pres">
      <dgm:prSet presAssocID="{21D31703-9D36-47FB-8785-9B5C1767EA74}" presName="root" presStyleCnt="0">
        <dgm:presLayoutVars>
          <dgm:dir/>
          <dgm:resizeHandles val="exact"/>
        </dgm:presLayoutVars>
      </dgm:prSet>
      <dgm:spPr/>
    </dgm:pt>
    <dgm:pt modelId="{7AD00D45-DE0C-40C8-9FE2-658D1E7B0455}" type="pres">
      <dgm:prSet presAssocID="{85FDB222-8DD6-490E-AF7C-B19F30B0AD22}" presName="compNode" presStyleCnt="0"/>
      <dgm:spPr/>
    </dgm:pt>
    <dgm:pt modelId="{4F7C8F39-FA26-4D13-92DF-A5455B9D1FB3}" type="pres">
      <dgm:prSet presAssocID="{85FDB222-8DD6-490E-AF7C-B19F30B0AD22}" presName="bgRect" presStyleLbl="bgShp" presStyleIdx="0" presStyleCnt="6"/>
      <dgm:spPr/>
    </dgm:pt>
    <dgm:pt modelId="{F066FCBF-DFCA-4811-B426-D5635E5098BA}" type="pres">
      <dgm:prSet presAssocID="{85FDB222-8DD6-490E-AF7C-B19F30B0AD22}" presName="iconRect" presStyleLbl="node1" presStyleIdx="0" presStyleCnt="6"/>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Earth Globe Americas"/>
        </a:ext>
      </dgm:extLst>
    </dgm:pt>
    <dgm:pt modelId="{4BD4849A-97A9-437A-9D5D-00462F49655C}" type="pres">
      <dgm:prSet presAssocID="{85FDB222-8DD6-490E-AF7C-B19F30B0AD22}" presName="spaceRect" presStyleCnt="0"/>
      <dgm:spPr/>
    </dgm:pt>
    <dgm:pt modelId="{74EF2007-DE57-4F94-894F-4690533BC14F}" type="pres">
      <dgm:prSet presAssocID="{85FDB222-8DD6-490E-AF7C-B19F30B0AD22}" presName="parTx" presStyleLbl="revTx" presStyleIdx="0" presStyleCnt="6">
        <dgm:presLayoutVars>
          <dgm:chMax val="0"/>
          <dgm:chPref val="0"/>
        </dgm:presLayoutVars>
      </dgm:prSet>
      <dgm:spPr/>
    </dgm:pt>
    <dgm:pt modelId="{22D655F0-7E92-45DF-8986-D629EE5E4C66}" type="pres">
      <dgm:prSet presAssocID="{5E52255E-6679-471F-B155-18773A78B7FB}" presName="sibTrans" presStyleCnt="0"/>
      <dgm:spPr/>
    </dgm:pt>
    <dgm:pt modelId="{B7C7F746-ED6B-449A-80C6-B46EC92B4261}" type="pres">
      <dgm:prSet presAssocID="{720FC5F6-3C22-42F4-89CD-B5F050FD3EB0}" presName="compNode" presStyleCnt="0"/>
      <dgm:spPr/>
    </dgm:pt>
    <dgm:pt modelId="{22AF7313-C3DB-49F4-AAC1-B7DB2202B3FB}" type="pres">
      <dgm:prSet presAssocID="{720FC5F6-3C22-42F4-89CD-B5F050FD3EB0}" presName="bgRect" presStyleLbl="bgShp" presStyleIdx="1" presStyleCnt="6"/>
      <dgm:spPr/>
    </dgm:pt>
    <dgm:pt modelId="{C37D7487-7CF9-4173-A361-D5B0B7E7E8C5}" type="pres">
      <dgm:prSet presAssocID="{720FC5F6-3C22-42F4-89CD-B5F050FD3EB0}" presName="iconRect" presStyleLbl="node1" presStyleIdx="1" presStyleCnt="6"/>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Bullseye"/>
        </a:ext>
      </dgm:extLst>
    </dgm:pt>
    <dgm:pt modelId="{A6BB91CF-5D5E-48B5-BEBF-02D89B3CF72B}" type="pres">
      <dgm:prSet presAssocID="{720FC5F6-3C22-42F4-89CD-B5F050FD3EB0}" presName="spaceRect" presStyleCnt="0"/>
      <dgm:spPr/>
    </dgm:pt>
    <dgm:pt modelId="{3B22F57B-21EF-4603-9B49-6772C0326F0F}" type="pres">
      <dgm:prSet presAssocID="{720FC5F6-3C22-42F4-89CD-B5F050FD3EB0}" presName="parTx" presStyleLbl="revTx" presStyleIdx="1" presStyleCnt="6">
        <dgm:presLayoutVars>
          <dgm:chMax val="0"/>
          <dgm:chPref val="0"/>
        </dgm:presLayoutVars>
      </dgm:prSet>
      <dgm:spPr/>
    </dgm:pt>
    <dgm:pt modelId="{BF5AFA9A-6371-41AF-81BA-F8883EB55457}" type="pres">
      <dgm:prSet presAssocID="{ED4CF326-6868-4034-A078-7CBA66C00485}" presName="sibTrans" presStyleCnt="0"/>
      <dgm:spPr/>
    </dgm:pt>
    <dgm:pt modelId="{A0389937-5D38-A646-AD11-357462C0C485}" type="pres">
      <dgm:prSet presAssocID="{18651388-9CCD-1043-A7D1-C17ABD58D9BC}" presName="compNode" presStyleCnt="0"/>
      <dgm:spPr/>
    </dgm:pt>
    <dgm:pt modelId="{C67E9FDD-9807-EB40-A494-3C6E2391281B}" type="pres">
      <dgm:prSet presAssocID="{18651388-9CCD-1043-A7D1-C17ABD58D9BC}" presName="bgRect" presStyleLbl="bgShp" presStyleIdx="2" presStyleCnt="6"/>
      <dgm:spPr/>
    </dgm:pt>
    <dgm:pt modelId="{F9CC1CBE-A022-E84A-935D-0996E9BEA0D9}" type="pres">
      <dgm:prSet presAssocID="{18651388-9CCD-1043-A7D1-C17ABD58D9BC}" presName="iconRect" presStyleLbl="node1" presStyleIdx="2" presStyleCnt="6"/>
      <dgm:spPr/>
    </dgm:pt>
    <dgm:pt modelId="{101B5FFD-DDC2-D14B-A47D-31DDCB16BEEB}" type="pres">
      <dgm:prSet presAssocID="{18651388-9CCD-1043-A7D1-C17ABD58D9BC}" presName="spaceRect" presStyleCnt="0"/>
      <dgm:spPr/>
    </dgm:pt>
    <dgm:pt modelId="{236B2120-3D73-6347-91E0-4C85066F875A}" type="pres">
      <dgm:prSet presAssocID="{18651388-9CCD-1043-A7D1-C17ABD58D9BC}" presName="parTx" presStyleLbl="revTx" presStyleIdx="2" presStyleCnt="6">
        <dgm:presLayoutVars>
          <dgm:chMax val="0"/>
          <dgm:chPref val="0"/>
        </dgm:presLayoutVars>
      </dgm:prSet>
      <dgm:spPr/>
    </dgm:pt>
    <dgm:pt modelId="{A684D7EA-4FEC-5F47-9824-7430BA462F9C}" type="pres">
      <dgm:prSet presAssocID="{C6B4507B-5D83-1A48-B4B7-3FD7267EE5B3}" presName="sibTrans" presStyleCnt="0"/>
      <dgm:spPr/>
    </dgm:pt>
    <dgm:pt modelId="{2B6748C9-8461-4002-965B-98C99379763D}" type="pres">
      <dgm:prSet presAssocID="{907F8295-DCC8-4C15-90FE-237F04CBAB8A}" presName="compNode" presStyleCnt="0"/>
      <dgm:spPr/>
    </dgm:pt>
    <dgm:pt modelId="{7510BC00-B702-4D32-8283-ED2BC9F921B3}" type="pres">
      <dgm:prSet presAssocID="{907F8295-DCC8-4C15-90FE-237F04CBAB8A}" presName="bgRect" presStyleLbl="bgShp" presStyleIdx="3" presStyleCnt="6"/>
      <dgm:spPr/>
    </dgm:pt>
    <dgm:pt modelId="{762EA776-7D59-4F8C-96EB-A5D2D06AB0BE}" type="pres">
      <dgm:prSet presAssocID="{907F8295-DCC8-4C15-90FE-237F04CBAB8A}" presName="iconRect" presStyleLbl="node1" presStyleIdx="3" presStyleCnt="6"/>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Flip Calendar"/>
        </a:ext>
      </dgm:extLst>
    </dgm:pt>
    <dgm:pt modelId="{8F0D0987-3AD3-4FCD-9E2A-527BFB6C894D}" type="pres">
      <dgm:prSet presAssocID="{907F8295-DCC8-4C15-90FE-237F04CBAB8A}" presName="spaceRect" presStyleCnt="0"/>
      <dgm:spPr/>
    </dgm:pt>
    <dgm:pt modelId="{7171631D-DF8B-4DF3-8EF4-AC9CA9EC8670}" type="pres">
      <dgm:prSet presAssocID="{907F8295-DCC8-4C15-90FE-237F04CBAB8A}" presName="parTx" presStyleLbl="revTx" presStyleIdx="3" presStyleCnt="6">
        <dgm:presLayoutVars>
          <dgm:chMax val="0"/>
          <dgm:chPref val="0"/>
        </dgm:presLayoutVars>
      </dgm:prSet>
      <dgm:spPr/>
    </dgm:pt>
    <dgm:pt modelId="{3F90FBDD-16F1-4B8A-B6B4-DB9AC2E6B131}" type="pres">
      <dgm:prSet presAssocID="{C0235164-636B-48BF-8DE3-4523D145A469}" presName="sibTrans" presStyleCnt="0"/>
      <dgm:spPr/>
    </dgm:pt>
    <dgm:pt modelId="{A5D2FC25-4D5E-4953-A1D9-05D6BDB973E0}" type="pres">
      <dgm:prSet presAssocID="{875DBDA1-45CF-46E5-832A-D683871B24B8}" presName="compNode" presStyleCnt="0"/>
      <dgm:spPr/>
    </dgm:pt>
    <dgm:pt modelId="{C4611C05-B05F-499F-B3E0-86D75CD3DE1D}" type="pres">
      <dgm:prSet presAssocID="{875DBDA1-45CF-46E5-832A-D683871B24B8}" presName="bgRect" presStyleLbl="bgShp" presStyleIdx="4" presStyleCnt="6"/>
      <dgm:spPr/>
    </dgm:pt>
    <dgm:pt modelId="{FF597A75-6C5E-4D36-A598-9CC8BCA749DE}" type="pres">
      <dgm:prSet presAssocID="{875DBDA1-45CF-46E5-832A-D683871B24B8}" presName="iconRect" presStyleLbl="node1" presStyleIdx="4" presStyleCnt="6"/>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Hierarchy"/>
        </a:ext>
      </dgm:extLst>
    </dgm:pt>
    <dgm:pt modelId="{988A9E4B-85A0-454F-A1E7-EA3964DDB69F}" type="pres">
      <dgm:prSet presAssocID="{875DBDA1-45CF-46E5-832A-D683871B24B8}" presName="spaceRect" presStyleCnt="0"/>
      <dgm:spPr/>
    </dgm:pt>
    <dgm:pt modelId="{7F04C618-BA18-4171-A5C6-9CC193E1FDE6}" type="pres">
      <dgm:prSet presAssocID="{875DBDA1-45CF-46E5-832A-D683871B24B8}" presName="parTx" presStyleLbl="revTx" presStyleIdx="4" presStyleCnt="6">
        <dgm:presLayoutVars>
          <dgm:chMax val="0"/>
          <dgm:chPref val="0"/>
        </dgm:presLayoutVars>
      </dgm:prSet>
      <dgm:spPr/>
    </dgm:pt>
    <dgm:pt modelId="{EBB9D7F7-C958-4F79-BD91-650AF4F133D3}" type="pres">
      <dgm:prSet presAssocID="{4FE55BC7-7BC4-4956-BA19-6443BBB6F658}" presName="sibTrans" presStyleCnt="0"/>
      <dgm:spPr/>
    </dgm:pt>
    <dgm:pt modelId="{F6A5A64F-9F74-4D97-8095-395FE2E86D6F}" type="pres">
      <dgm:prSet presAssocID="{FAEEA8BA-0DC2-4EF9-8454-7000AE3DDF99}" presName="compNode" presStyleCnt="0"/>
      <dgm:spPr/>
    </dgm:pt>
    <dgm:pt modelId="{045267CF-560F-4DA0-AEB3-6EF7EA9DAA69}" type="pres">
      <dgm:prSet presAssocID="{FAEEA8BA-0DC2-4EF9-8454-7000AE3DDF99}" presName="bgRect" presStyleLbl="bgShp" presStyleIdx="5" presStyleCnt="6"/>
      <dgm:spPr/>
    </dgm:pt>
    <dgm:pt modelId="{FD5DC05A-2646-4056-B627-E9720BD29736}" type="pres">
      <dgm:prSet presAssocID="{FAEEA8BA-0DC2-4EF9-8454-7000AE3DDF99}" presName="iconRect" presStyleLbl="node1" presStyleIdx="5" presStyleCnt="6"/>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dgm:spPr>
      <dgm:extLst>
        <a:ext uri="{E40237B7-FDA0-4F09-8148-C483321AD2D9}">
          <dgm14:cNvPr xmlns:dgm14="http://schemas.microsoft.com/office/drawing/2010/diagram" id="0" name="" descr="Zoom Out"/>
        </a:ext>
      </dgm:extLst>
    </dgm:pt>
    <dgm:pt modelId="{ACAD3A72-FA2E-4D41-816C-E0C7C05DCCFF}" type="pres">
      <dgm:prSet presAssocID="{FAEEA8BA-0DC2-4EF9-8454-7000AE3DDF99}" presName="spaceRect" presStyleCnt="0"/>
      <dgm:spPr/>
    </dgm:pt>
    <dgm:pt modelId="{09425134-5F44-4E33-ADD3-CD65EA117E04}" type="pres">
      <dgm:prSet presAssocID="{FAEEA8BA-0DC2-4EF9-8454-7000AE3DDF99}" presName="parTx" presStyleLbl="revTx" presStyleIdx="5" presStyleCnt="6">
        <dgm:presLayoutVars>
          <dgm:chMax val="0"/>
          <dgm:chPref val="0"/>
        </dgm:presLayoutVars>
      </dgm:prSet>
      <dgm:spPr/>
    </dgm:pt>
  </dgm:ptLst>
  <dgm:cxnLst>
    <dgm:cxn modelId="{800E870F-63A8-4763-914F-FFF1241C6221}" type="presOf" srcId="{875DBDA1-45CF-46E5-832A-D683871B24B8}" destId="{7F04C618-BA18-4171-A5C6-9CC193E1FDE6}" srcOrd="0" destOrd="0" presId="urn:microsoft.com/office/officeart/2018/2/layout/IconVerticalSolidList"/>
    <dgm:cxn modelId="{0063975D-5A8F-F148-B0F6-3DB19D3C5D26}" type="presOf" srcId="{18651388-9CCD-1043-A7D1-C17ABD58D9BC}" destId="{236B2120-3D73-6347-91E0-4C85066F875A}" srcOrd="0" destOrd="0" presId="urn:microsoft.com/office/officeart/2018/2/layout/IconVerticalSolidList"/>
    <dgm:cxn modelId="{29491570-1A4F-42FF-BD49-A88D864FC9D0}" type="presOf" srcId="{FAEEA8BA-0DC2-4EF9-8454-7000AE3DDF99}" destId="{09425134-5F44-4E33-ADD3-CD65EA117E04}" srcOrd="0" destOrd="0" presId="urn:microsoft.com/office/officeart/2018/2/layout/IconVerticalSolidList"/>
    <dgm:cxn modelId="{4B18F672-3100-4FCB-B7F9-5E42AEAA4162}" type="presOf" srcId="{907F8295-DCC8-4C15-90FE-237F04CBAB8A}" destId="{7171631D-DF8B-4DF3-8EF4-AC9CA9EC8670}" srcOrd="0" destOrd="0" presId="urn:microsoft.com/office/officeart/2018/2/layout/IconVerticalSolidList"/>
    <dgm:cxn modelId="{CB2AB17F-9BEB-2D49-A59C-81A950295A28}" srcId="{21D31703-9D36-47FB-8785-9B5C1767EA74}" destId="{18651388-9CCD-1043-A7D1-C17ABD58D9BC}" srcOrd="2" destOrd="0" parTransId="{4BA70320-8B3F-3241-A858-4C842C15B5D2}" sibTransId="{C6B4507B-5D83-1A48-B4B7-3FD7267EE5B3}"/>
    <dgm:cxn modelId="{9AD4DA7F-12B1-4EA1-87ED-00E0981E8461}" srcId="{21D31703-9D36-47FB-8785-9B5C1767EA74}" destId="{85FDB222-8DD6-490E-AF7C-B19F30B0AD22}" srcOrd="0" destOrd="0" parTransId="{104FFC69-6675-4A49-A44C-4FEF45159051}" sibTransId="{5E52255E-6679-471F-B155-18773A78B7FB}"/>
    <dgm:cxn modelId="{C994EE84-418C-475B-B66B-672EFEE776C0}" srcId="{21D31703-9D36-47FB-8785-9B5C1767EA74}" destId="{FAEEA8BA-0DC2-4EF9-8454-7000AE3DDF99}" srcOrd="5" destOrd="0" parTransId="{D5CA6C81-CC99-4854-99CD-AD0D1A14B107}" sibTransId="{7EB46BF4-D377-4650-91D2-61B4C91BFD28}"/>
    <dgm:cxn modelId="{1A1895A1-FC36-4908-869A-305989F3859D}" type="presOf" srcId="{720FC5F6-3C22-42F4-89CD-B5F050FD3EB0}" destId="{3B22F57B-21EF-4603-9B49-6772C0326F0F}" srcOrd="0" destOrd="0" presId="urn:microsoft.com/office/officeart/2018/2/layout/IconVerticalSolidList"/>
    <dgm:cxn modelId="{2735ADB4-A763-4182-B7A9-AD33F1548B60}" type="presOf" srcId="{85FDB222-8DD6-490E-AF7C-B19F30B0AD22}" destId="{74EF2007-DE57-4F94-894F-4690533BC14F}" srcOrd="0" destOrd="0" presId="urn:microsoft.com/office/officeart/2018/2/layout/IconVerticalSolidList"/>
    <dgm:cxn modelId="{4663AABB-72DA-44D7-A98C-CEFE7AD09636}" type="presOf" srcId="{21D31703-9D36-47FB-8785-9B5C1767EA74}" destId="{40F7CEB3-D198-401A-B518-D1D6924AAC8C}" srcOrd="0" destOrd="0" presId="urn:microsoft.com/office/officeart/2018/2/layout/IconVerticalSolidList"/>
    <dgm:cxn modelId="{659ADDCC-4D92-49B1-8B48-EF7247B220BE}" srcId="{21D31703-9D36-47FB-8785-9B5C1767EA74}" destId="{907F8295-DCC8-4C15-90FE-237F04CBAB8A}" srcOrd="3" destOrd="0" parTransId="{7A7D2B50-6FBF-4E90-94C6-E4C334B85B94}" sibTransId="{C0235164-636B-48BF-8DE3-4523D145A469}"/>
    <dgm:cxn modelId="{85D391D2-523E-4CF1-BCD9-31554AD93D3E}" srcId="{21D31703-9D36-47FB-8785-9B5C1767EA74}" destId="{720FC5F6-3C22-42F4-89CD-B5F050FD3EB0}" srcOrd="1" destOrd="0" parTransId="{988FD69B-5952-4B7B-A905-598E48F7791A}" sibTransId="{ED4CF326-6868-4034-A078-7CBA66C00485}"/>
    <dgm:cxn modelId="{B204B3EC-9BEA-4328-A6CC-558F08F81DD3}" srcId="{21D31703-9D36-47FB-8785-9B5C1767EA74}" destId="{875DBDA1-45CF-46E5-832A-D683871B24B8}" srcOrd="4" destOrd="0" parTransId="{AC10BB1A-8D3C-4824-84F1-809A7BD7E8CF}" sibTransId="{4FE55BC7-7BC4-4956-BA19-6443BBB6F658}"/>
    <dgm:cxn modelId="{1E1C8B8A-FCB6-4DBA-BB2F-86DE7409C732}" type="presParOf" srcId="{40F7CEB3-D198-401A-B518-D1D6924AAC8C}" destId="{7AD00D45-DE0C-40C8-9FE2-658D1E7B0455}" srcOrd="0" destOrd="0" presId="urn:microsoft.com/office/officeart/2018/2/layout/IconVerticalSolidList"/>
    <dgm:cxn modelId="{352C1806-B6F0-4940-9608-D5D2E0C061E7}" type="presParOf" srcId="{7AD00D45-DE0C-40C8-9FE2-658D1E7B0455}" destId="{4F7C8F39-FA26-4D13-92DF-A5455B9D1FB3}" srcOrd="0" destOrd="0" presId="urn:microsoft.com/office/officeart/2018/2/layout/IconVerticalSolidList"/>
    <dgm:cxn modelId="{EE0F4811-89F1-4627-B018-8064FCAEA153}" type="presParOf" srcId="{7AD00D45-DE0C-40C8-9FE2-658D1E7B0455}" destId="{F066FCBF-DFCA-4811-B426-D5635E5098BA}" srcOrd="1" destOrd="0" presId="urn:microsoft.com/office/officeart/2018/2/layout/IconVerticalSolidList"/>
    <dgm:cxn modelId="{8CB6F5D3-B867-496F-86E2-41382060AF9C}" type="presParOf" srcId="{7AD00D45-DE0C-40C8-9FE2-658D1E7B0455}" destId="{4BD4849A-97A9-437A-9D5D-00462F49655C}" srcOrd="2" destOrd="0" presId="urn:microsoft.com/office/officeart/2018/2/layout/IconVerticalSolidList"/>
    <dgm:cxn modelId="{FB131A3A-3103-422B-9DAA-B99582BCCC64}" type="presParOf" srcId="{7AD00D45-DE0C-40C8-9FE2-658D1E7B0455}" destId="{74EF2007-DE57-4F94-894F-4690533BC14F}" srcOrd="3" destOrd="0" presId="urn:microsoft.com/office/officeart/2018/2/layout/IconVerticalSolidList"/>
    <dgm:cxn modelId="{DC400301-042D-4960-8008-4913F4C83F1B}" type="presParOf" srcId="{40F7CEB3-D198-401A-B518-D1D6924AAC8C}" destId="{22D655F0-7E92-45DF-8986-D629EE5E4C66}" srcOrd="1" destOrd="0" presId="urn:microsoft.com/office/officeart/2018/2/layout/IconVerticalSolidList"/>
    <dgm:cxn modelId="{5E959FF5-0212-418B-86B2-63EB5D75B2E1}" type="presParOf" srcId="{40F7CEB3-D198-401A-B518-D1D6924AAC8C}" destId="{B7C7F746-ED6B-449A-80C6-B46EC92B4261}" srcOrd="2" destOrd="0" presId="urn:microsoft.com/office/officeart/2018/2/layout/IconVerticalSolidList"/>
    <dgm:cxn modelId="{9D889080-547E-4E12-BCCF-464E005A319B}" type="presParOf" srcId="{B7C7F746-ED6B-449A-80C6-B46EC92B4261}" destId="{22AF7313-C3DB-49F4-AAC1-B7DB2202B3FB}" srcOrd="0" destOrd="0" presId="urn:microsoft.com/office/officeart/2018/2/layout/IconVerticalSolidList"/>
    <dgm:cxn modelId="{62C58AC5-1C26-4B6A-8299-86E3A1C8E6EF}" type="presParOf" srcId="{B7C7F746-ED6B-449A-80C6-B46EC92B4261}" destId="{C37D7487-7CF9-4173-A361-D5B0B7E7E8C5}" srcOrd="1" destOrd="0" presId="urn:microsoft.com/office/officeart/2018/2/layout/IconVerticalSolidList"/>
    <dgm:cxn modelId="{F8D002D0-C803-499F-95AA-06330A8782AA}" type="presParOf" srcId="{B7C7F746-ED6B-449A-80C6-B46EC92B4261}" destId="{A6BB91CF-5D5E-48B5-BEBF-02D89B3CF72B}" srcOrd="2" destOrd="0" presId="urn:microsoft.com/office/officeart/2018/2/layout/IconVerticalSolidList"/>
    <dgm:cxn modelId="{6967EBFC-4A33-4144-B5ED-01DB405A3F23}" type="presParOf" srcId="{B7C7F746-ED6B-449A-80C6-B46EC92B4261}" destId="{3B22F57B-21EF-4603-9B49-6772C0326F0F}" srcOrd="3" destOrd="0" presId="urn:microsoft.com/office/officeart/2018/2/layout/IconVerticalSolidList"/>
    <dgm:cxn modelId="{B1CA8261-2AA8-409B-8DC7-63A0BFEE140B}" type="presParOf" srcId="{40F7CEB3-D198-401A-B518-D1D6924AAC8C}" destId="{BF5AFA9A-6371-41AF-81BA-F8883EB55457}" srcOrd="3" destOrd="0" presId="urn:microsoft.com/office/officeart/2018/2/layout/IconVerticalSolidList"/>
    <dgm:cxn modelId="{2341EE5D-276D-BC4C-9940-16164E95748C}" type="presParOf" srcId="{40F7CEB3-D198-401A-B518-D1D6924AAC8C}" destId="{A0389937-5D38-A646-AD11-357462C0C485}" srcOrd="4" destOrd="0" presId="urn:microsoft.com/office/officeart/2018/2/layout/IconVerticalSolidList"/>
    <dgm:cxn modelId="{518DF038-201E-9A4F-8717-DD1042B7E132}" type="presParOf" srcId="{A0389937-5D38-A646-AD11-357462C0C485}" destId="{C67E9FDD-9807-EB40-A494-3C6E2391281B}" srcOrd="0" destOrd="0" presId="urn:microsoft.com/office/officeart/2018/2/layout/IconVerticalSolidList"/>
    <dgm:cxn modelId="{164718A7-9F4E-704E-A619-91ECF0BAA08B}" type="presParOf" srcId="{A0389937-5D38-A646-AD11-357462C0C485}" destId="{F9CC1CBE-A022-E84A-935D-0996E9BEA0D9}" srcOrd="1" destOrd="0" presId="urn:microsoft.com/office/officeart/2018/2/layout/IconVerticalSolidList"/>
    <dgm:cxn modelId="{4738955D-587A-C842-A7F7-F39437ABD70B}" type="presParOf" srcId="{A0389937-5D38-A646-AD11-357462C0C485}" destId="{101B5FFD-DDC2-D14B-A47D-31DDCB16BEEB}" srcOrd="2" destOrd="0" presId="urn:microsoft.com/office/officeart/2018/2/layout/IconVerticalSolidList"/>
    <dgm:cxn modelId="{2F23A300-B540-114F-9C02-3020F89C104E}" type="presParOf" srcId="{A0389937-5D38-A646-AD11-357462C0C485}" destId="{236B2120-3D73-6347-91E0-4C85066F875A}" srcOrd="3" destOrd="0" presId="urn:microsoft.com/office/officeart/2018/2/layout/IconVerticalSolidList"/>
    <dgm:cxn modelId="{A8F18750-CD38-B940-AC6F-EB2ADA504C1F}" type="presParOf" srcId="{40F7CEB3-D198-401A-B518-D1D6924AAC8C}" destId="{A684D7EA-4FEC-5F47-9824-7430BA462F9C}" srcOrd="5" destOrd="0" presId="urn:microsoft.com/office/officeart/2018/2/layout/IconVerticalSolidList"/>
    <dgm:cxn modelId="{99FA30A1-4918-41FB-AFBD-0A9498580E1A}" type="presParOf" srcId="{40F7CEB3-D198-401A-B518-D1D6924AAC8C}" destId="{2B6748C9-8461-4002-965B-98C99379763D}" srcOrd="6" destOrd="0" presId="urn:microsoft.com/office/officeart/2018/2/layout/IconVerticalSolidList"/>
    <dgm:cxn modelId="{6C1EA02C-5BE5-41E3-BF28-BC790D5A45DB}" type="presParOf" srcId="{2B6748C9-8461-4002-965B-98C99379763D}" destId="{7510BC00-B702-4D32-8283-ED2BC9F921B3}" srcOrd="0" destOrd="0" presId="urn:microsoft.com/office/officeart/2018/2/layout/IconVerticalSolidList"/>
    <dgm:cxn modelId="{4A866A8B-398C-428A-9F60-91D1554F379A}" type="presParOf" srcId="{2B6748C9-8461-4002-965B-98C99379763D}" destId="{762EA776-7D59-4F8C-96EB-A5D2D06AB0BE}" srcOrd="1" destOrd="0" presId="urn:microsoft.com/office/officeart/2018/2/layout/IconVerticalSolidList"/>
    <dgm:cxn modelId="{A7CCE627-8CBB-482C-A5EF-C86B0A74C43E}" type="presParOf" srcId="{2B6748C9-8461-4002-965B-98C99379763D}" destId="{8F0D0987-3AD3-4FCD-9E2A-527BFB6C894D}" srcOrd="2" destOrd="0" presId="urn:microsoft.com/office/officeart/2018/2/layout/IconVerticalSolidList"/>
    <dgm:cxn modelId="{0B59481E-FF61-4853-8155-0CF6B2886D51}" type="presParOf" srcId="{2B6748C9-8461-4002-965B-98C99379763D}" destId="{7171631D-DF8B-4DF3-8EF4-AC9CA9EC8670}" srcOrd="3" destOrd="0" presId="urn:microsoft.com/office/officeart/2018/2/layout/IconVerticalSolidList"/>
    <dgm:cxn modelId="{65474AF2-EEB1-4142-893D-B85231DA0E21}" type="presParOf" srcId="{40F7CEB3-D198-401A-B518-D1D6924AAC8C}" destId="{3F90FBDD-16F1-4B8A-B6B4-DB9AC2E6B131}" srcOrd="7" destOrd="0" presId="urn:microsoft.com/office/officeart/2018/2/layout/IconVerticalSolidList"/>
    <dgm:cxn modelId="{83A40C74-AF00-4FF3-9DE0-1C667E1CFEDB}" type="presParOf" srcId="{40F7CEB3-D198-401A-B518-D1D6924AAC8C}" destId="{A5D2FC25-4D5E-4953-A1D9-05D6BDB973E0}" srcOrd="8" destOrd="0" presId="urn:microsoft.com/office/officeart/2018/2/layout/IconVerticalSolidList"/>
    <dgm:cxn modelId="{CE4B8593-CE64-4C1A-937A-2A8874C148C0}" type="presParOf" srcId="{A5D2FC25-4D5E-4953-A1D9-05D6BDB973E0}" destId="{C4611C05-B05F-499F-B3E0-86D75CD3DE1D}" srcOrd="0" destOrd="0" presId="urn:microsoft.com/office/officeart/2018/2/layout/IconVerticalSolidList"/>
    <dgm:cxn modelId="{32746DBD-0ABA-4B4B-93AA-F9E75B951F72}" type="presParOf" srcId="{A5D2FC25-4D5E-4953-A1D9-05D6BDB973E0}" destId="{FF597A75-6C5E-4D36-A598-9CC8BCA749DE}" srcOrd="1" destOrd="0" presId="urn:microsoft.com/office/officeart/2018/2/layout/IconVerticalSolidList"/>
    <dgm:cxn modelId="{19BBAA5B-50CA-4954-961B-09570B41213E}" type="presParOf" srcId="{A5D2FC25-4D5E-4953-A1D9-05D6BDB973E0}" destId="{988A9E4B-85A0-454F-A1E7-EA3964DDB69F}" srcOrd="2" destOrd="0" presId="urn:microsoft.com/office/officeart/2018/2/layout/IconVerticalSolidList"/>
    <dgm:cxn modelId="{BF49B27B-1FF9-4E7D-91B7-F3ACB333539C}" type="presParOf" srcId="{A5D2FC25-4D5E-4953-A1D9-05D6BDB973E0}" destId="{7F04C618-BA18-4171-A5C6-9CC193E1FDE6}" srcOrd="3" destOrd="0" presId="urn:microsoft.com/office/officeart/2018/2/layout/IconVerticalSolidList"/>
    <dgm:cxn modelId="{BAFAFA37-D041-4821-AE80-3929DC6D908C}" type="presParOf" srcId="{40F7CEB3-D198-401A-B518-D1D6924AAC8C}" destId="{EBB9D7F7-C958-4F79-BD91-650AF4F133D3}" srcOrd="9" destOrd="0" presId="urn:microsoft.com/office/officeart/2018/2/layout/IconVerticalSolidList"/>
    <dgm:cxn modelId="{A0485A93-F6CD-46C6-86AD-966C8BB90A22}" type="presParOf" srcId="{40F7CEB3-D198-401A-B518-D1D6924AAC8C}" destId="{F6A5A64F-9F74-4D97-8095-395FE2E86D6F}" srcOrd="10" destOrd="0" presId="urn:microsoft.com/office/officeart/2018/2/layout/IconVerticalSolidList"/>
    <dgm:cxn modelId="{945FCA13-5358-4953-BC85-848EC9C83474}" type="presParOf" srcId="{F6A5A64F-9F74-4D97-8095-395FE2E86D6F}" destId="{045267CF-560F-4DA0-AEB3-6EF7EA9DAA69}" srcOrd="0" destOrd="0" presId="urn:microsoft.com/office/officeart/2018/2/layout/IconVerticalSolidList"/>
    <dgm:cxn modelId="{030B8BBB-26C7-4A85-8E62-3B09439C2040}" type="presParOf" srcId="{F6A5A64F-9F74-4D97-8095-395FE2E86D6F}" destId="{FD5DC05A-2646-4056-B627-E9720BD29736}" srcOrd="1" destOrd="0" presId="urn:microsoft.com/office/officeart/2018/2/layout/IconVerticalSolidList"/>
    <dgm:cxn modelId="{1BD95567-3631-44CC-8407-B286BD0B4E6D}" type="presParOf" srcId="{F6A5A64F-9F74-4D97-8095-395FE2E86D6F}" destId="{ACAD3A72-FA2E-4D41-816C-E0C7C05DCCFF}" srcOrd="2" destOrd="0" presId="urn:microsoft.com/office/officeart/2018/2/layout/IconVerticalSolidList"/>
    <dgm:cxn modelId="{AF976F86-5A4A-4EC9-940B-EFEF37A94641}" type="presParOf" srcId="{F6A5A64F-9F74-4D97-8095-395FE2E86D6F}" destId="{09425134-5F44-4E33-ADD3-CD65EA117E04}"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C36E55-1F46-4DEE-9B5C-25A38D90777D}"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3C9C9B0A-69BC-4507-B898-F558469AEE65}">
      <dgm:prSet/>
      <dgm:spPr/>
      <dgm:t>
        <a:bodyPr/>
        <a:lstStyle/>
        <a:p>
          <a:pPr>
            <a:defRPr b="1"/>
          </a:pPr>
          <a:r>
            <a:rPr lang="en-US"/>
            <a:t>Linear regression was used to find patterns</a:t>
          </a:r>
        </a:p>
      </dgm:t>
    </dgm:pt>
    <dgm:pt modelId="{8B8A62FB-D935-44E0-AF51-C003ACB52C82}" type="parTrans" cxnId="{E8254358-7B27-41BC-ACDA-B5ED5AD7C6D9}">
      <dgm:prSet/>
      <dgm:spPr/>
      <dgm:t>
        <a:bodyPr/>
        <a:lstStyle/>
        <a:p>
          <a:endParaRPr lang="en-US"/>
        </a:p>
      </dgm:t>
    </dgm:pt>
    <dgm:pt modelId="{3ADFACFA-CC7B-4FC6-B267-685BFA4D2466}" type="sibTrans" cxnId="{E8254358-7B27-41BC-ACDA-B5ED5AD7C6D9}">
      <dgm:prSet/>
      <dgm:spPr/>
      <dgm:t>
        <a:bodyPr/>
        <a:lstStyle/>
        <a:p>
          <a:endParaRPr lang="en-US"/>
        </a:p>
      </dgm:t>
    </dgm:pt>
    <dgm:pt modelId="{77CEC7C6-9F75-479D-B354-D3C2697555E8}">
      <dgm:prSet/>
      <dgm:spPr/>
      <dgm:t>
        <a:bodyPr/>
        <a:lstStyle/>
        <a:p>
          <a:pPr>
            <a:defRPr b="1"/>
          </a:pPr>
          <a:r>
            <a:rPr lang="en-US"/>
            <a:t>Key variables:</a:t>
          </a:r>
        </a:p>
      </dgm:t>
    </dgm:pt>
    <dgm:pt modelId="{B4B4D0C3-FA04-4A48-9580-7975FE2E721E}" type="parTrans" cxnId="{F690F989-A2A1-4FD2-A83C-5A0A221F6503}">
      <dgm:prSet/>
      <dgm:spPr/>
      <dgm:t>
        <a:bodyPr/>
        <a:lstStyle/>
        <a:p>
          <a:endParaRPr lang="en-US"/>
        </a:p>
      </dgm:t>
    </dgm:pt>
    <dgm:pt modelId="{356C0A90-5409-47A5-BD19-461735DEC106}" type="sibTrans" cxnId="{F690F989-A2A1-4FD2-A83C-5A0A221F6503}">
      <dgm:prSet/>
      <dgm:spPr/>
      <dgm:t>
        <a:bodyPr/>
        <a:lstStyle/>
        <a:p>
          <a:endParaRPr lang="en-US"/>
        </a:p>
      </dgm:t>
    </dgm:pt>
    <dgm:pt modelId="{F88AFA14-4E59-45D8-A84A-D03BCDC7953E}">
      <dgm:prSet/>
      <dgm:spPr/>
      <dgm:t>
        <a:bodyPr/>
        <a:lstStyle/>
        <a:p>
          <a:r>
            <a:rPr lang="en-US" b="1"/>
            <a:t>Incentive</a:t>
          </a:r>
          <a:r>
            <a:rPr lang="en-US"/>
            <a:t> in Bangladeshi taka (BDT)</a:t>
          </a:r>
        </a:p>
      </dgm:t>
    </dgm:pt>
    <dgm:pt modelId="{FECBA8F8-2BBA-4437-A505-1BA457F377FB}" type="parTrans" cxnId="{726A0372-388C-4C01-AD64-0456CA1ADA8D}">
      <dgm:prSet/>
      <dgm:spPr/>
      <dgm:t>
        <a:bodyPr/>
        <a:lstStyle/>
        <a:p>
          <a:endParaRPr lang="en-US"/>
        </a:p>
      </dgm:t>
    </dgm:pt>
    <dgm:pt modelId="{5143CC53-FE36-4691-82F1-04DED394C14F}" type="sibTrans" cxnId="{726A0372-388C-4C01-AD64-0456CA1ADA8D}">
      <dgm:prSet/>
      <dgm:spPr/>
      <dgm:t>
        <a:bodyPr/>
        <a:lstStyle/>
        <a:p>
          <a:endParaRPr lang="en-US"/>
        </a:p>
      </dgm:t>
    </dgm:pt>
    <dgm:pt modelId="{DD830B3B-879B-4576-ABF9-CCBBF087B39C}">
      <dgm:prSet/>
      <dgm:spPr/>
      <dgm:t>
        <a:bodyPr/>
        <a:lstStyle/>
        <a:p>
          <a:r>
            <a:rPr lang="en-US"/>
            <a:t>Allocated </a:t>
          </a:r>
          <a:r>
            <a:rPr lang="en-US" b="1"/>
            <a:t>minutes</a:t>
          </a:r>
          <a:r>
            <a:rPr lang="en-US"/>
            <a:t> for a task</a:t>
          </a:r>
        </a:p>
      </dgm:t>
    </dgm:pt>
    <dgm:pt modelId="{452B64F6-F108-42C9-AEDE-045531C52C05}" type="parTrans" cxnId="{9B260500-4448-4AF5-87B8-DD8549F584C6}">
      <dgm:prSet/>
      <dgm:spPr/>
      <dgm:t>
        <a:bodyPr/>
        <a:lstStyle/>
        <a:p>
          <a:endParaRPr lang="en-US"/>
        </a:p>
      </dgm:t>
    </dgm:pt>
    <dgm:pt modelId="{964FD437-9C36-47C9-A5EF-1EFE9D07AD2D}" type="sibTrans" cxnId="{9B260500-4448-4AF5-87B8-DD8549F584C6}">
      <dgm:prSet/>
      <dgm:spPr/>
      <dgm:t>
        <a:bodyPr/>
        <a:lstStyle/>
        <a:p>
          <a:endParaRPr lang="en-US"/>
        </a:p>
      </dgm:t>
    </dgm:pt>
    <dgm:pt modelId="{DE94B719-F3E2-4DE5-B796-124C723F48E4}">
      <dgm:prSet/>
      <dgm:spPr/>
      <dgm:t>
        <a:bodyPr/>
        <a:lstStyle/>
        <a:p>
          <a:pPr rtl="0"/>
          <a:r>
            <a:rPr lang="en-US"/>
            <a:t>Number of workers on a </a:t>
          </a:r>
          <a:r>
            <a:rPr lang="en-US">
              <a:latin typeface="Franklin Gothic Medium" panose="020B0603020102020204"/>
            </a:rPr>
            <a:t>team</a:t>
          </a:r>
        </a:p>
      </dgm:t>
    </dgm:pt>
    <dgm:pt modelId="{8CF6890F-8D75-4835-B5B9-D0B98A140DE5}" type="parTrans" cxnId="{BB32E0F9-13AD-4245-BF60-E94F17FAD25A}">
      <dgm:prSet/>
      <dgm:spPr/>
      <dgm:t>
        <a:bodyPr/>
        <a:lstStyle/>
        <a:p>
          <a:endParaRPr lang="en-US"/>
        </a:p>
      </dgm:t>
    </dgm:pt>
    <dgm:pt modelId="{4109ED17-96A2-4E3C-838C-49593D2D20B6}" type="sibTrans" cxnId="{BB32E0F9-13AD-4245-BF60-E94F17FAD25A}">
      <dgm:prSet/>
      <dgm:spPr/>
      <dgm:t>
        <a:bodyPr/>
        <a:lstStyle/>
        <a:p>
          <a:endParaRPr lang="en-US"/>
        </a:p>
      </dgm:t>
    </dgm:pt>
    <dgm:pt modelId="{3E896ECF-0910-4BC6-9BAC-55605C8E85F0}">
      <dgm:prSet phldr="0"/>
      <dgm:spPr/>
      <dgm:t>
        <a:bodyPr/>
        <a:lstStyle/>
        <a:p>
          <a:r>
            <a:rPr lang="en-US" b="0">
              <a:latin typeface="Franklin Gothic Medium" panose="020B0603020102020204"/>
            </a:rPr>
            <a:t>Length</a:t>
          </a:r>
          <a:r>
            <a:rPr lang="en-US" b="0"/>
            <a:t> </a:t>
          </a:r>
          <a:r>
            <a:rPr lang="en-US"/>
            <a:t>of work interruptions</a:t>
          </a:r>
        </a:p>
      </dgm:t>
    </dgm:pt>
    <dgm:pt modelId="{5A3A0FE5-071F-48EE-A9E9-51A0239BC02A}" type="parTrans" cxnId="{F6486D91-4592-3149-AA08-BD52032BAB22}">
      <dgm:prSet/>
      <dgm:spPr/>
      <dgm:t>
        <a:bodyPr/>
        <a:lstStyle/>
        <a:p>
          <a:endParaRPr lang="en-US"/>
        </a:p>
      </dgm:t>
    </dgm:pt>
    <dgm:pt modelId="{59196A8F-B2FF-4321-B04B-A194F6BBE132}" type="sibTrans" cxnId="{F6486D91-4592-3149-AA08-BD52032BAB22}">
      <dgm:prSet/>
      <dgm:spPr/>
      <dgm:t>
        <a:bodyPr/>
        <a:lstStyle/>
        <a:p>
          <a:endParaRPr lang="en-US"/>
        </a:p>
      </dgm:t>
    </dgm:pt>
    <dgm:pt modelId="{85754ABB-27EF-AF40-AFB8-B55A8C4559A7}">
      <dgm:prSet/>
      <dgm:spPr/>
      <dgm:t>
        <a:bodyPr/>
        <a:lstStyle/>
        <a:p>
          <a:r>
            <a:rPr lang="en-US" b="1"/>
            <a:t>Quarter</a:t>
          </a:r>
          <a:r>
            <a:rPr lang="en-US"/>
            <a:t> of each month</a:t>
          </a:r>
        </a:p>
      </dgm:t>
    </dgm:pt>
    <dgm:pt modelId="{9BC9215A-1EF1-954F-A30B-6BCA2839ED1E}" type="parTrans" cxnId="{F2220EE5-F5FC-D548-85D2-3DA77E1F963A}">
      <dgm:prSet/>
      <dgm:spPr/>
      <dgm:t>
        <a:bodyPr/>
        <a:lstStyle/>
        <a:p>
          <a:endParaRPr lang="en-US"/>
        </a:p>
      </dgm:t>
    </dgm:pt>
    <dgm:pt modelId="{0C080EF2-1338-CA4D-A85C-6EE014216DF7}" type="sibTrans" cxnId="{F2220EE5-F5FC-D548-85D2-3DA77E1F963A}">
      <dgm:prSet/>
      <dgm:spPr/>
      <dgm:t>
        <a:bodyPr/>
        <a:lstStyle/>
        <a:p>
          <a:endParaRPr lang="en-US"/>
        </a:p>
      </dgm:t>
    </dgm:pt>
    <dgm:pt modelId="{0737148D-2217-4512-A4AE-EAA96698D97D}" type="pres">
      <dgm:prSet presAssocID="{4DC36E55-1F46-4DEE-9B5C-25A38D90777D}" presName="linear" presStyleCnt="0">
        <dgm:presLayoutVars>
          <dgm:animLvl val="lvl"/>
          <dgm:resizeHandles val="exact"/>
        </dgm:presLayoutVars>
      </dgm:prSet>
      <dgm:spPr/>
    </dgm:pt>
    <dgm:pt modelId="{8B3B18E5-5226-48B1-BB8D-D8B02C8A1A86}" type="pres">
      <dgm:prSet presAssocID="{3C9C9B0A-69BC-4507-B898-F558469AEE65}" presName="parentText" presStyleLbl="node1" presStyleIdx="0" presStyleCnt="2">
        <dgm:presLayoutVars>
          <dgm:chMax val="0"/>
          <dgm:bulletEnabled val="1"/>
        </dgm:presLayoutVars>
      </dgm:prSet>
      <dgm:spPr/>
    </dgm:pt>
    <dgm:pt modelId="{20C3B6C1-FFB0-41BE-831F-A6C926A2B5C8}" type="pres">
      <dgm:prSet presAssocID="{3ADFACFA-CC7B-4FC6-B267-685BFA4D2466}" presName="spacer" presStyleCnt="0"/>
      <dgm:spPr/>
    </dgm:pt>
    <dgm:pt modelId="{9F97C04D-AE1D-4729-B00A-B3B175F7FA1B}" type="pres">
      <dgm:prSet presAssocID="{77CEC7C6-9F75-479D-B354-D3C2697555E8}" presName="parentText" presStyleLbl="node1" presStyleIdx="1" presStyleCnt="2">
        <dgm:presLayoutVars>
          <dgm:chMax val="0"/>
          <dgm:bulletEnabled val="1"/>
        </dgm:presLayoutVars>
      </dgm:prSet>
      <dgm:spPr/>
    </dgm:pt>
    <dgm:pt modelId="{92D17400-BDC3-4A88-B082-D222FFC81FA5}" type="pres">
      <dgm:prSet presAssocID="{77CEC7C6-9F75-479D-B354-D3C2697555E8}" presName="childText" presStyleLbl="revTx" presStyleIdx="0" presStyleCnt="1">
        <dgm:presLayoutVars>
          <dgm:bulletEnabled val="1"/>
        </dgm:presLayoutVars>
      </dgm:prSet>
      <dgm:spPr/>
    </dgm:pt>
  </dgm:ptLst>
  <dgm:cxnLst>
    <dgm:cxn modelId="{9B260500-4448-4AF5-87B8-DD8549F584C6}" srcId="{77CEC7C6-9F75-479D-B354-D3C2697555E8}" destId="{DD830B3B-879B-4576-ABF9-CCBBF087B39C}" srcOrd="2" destOrd="0" parTransId="{452B64F6-F108-42C9-AEDE-045531C52C05}" sibTransId="{964FD437-9C36-47C9-A5EF-1EFE9D07AD2D}"/>
    <dgm:cxn modelId="{A9967F0E-282C-B342-97C7-B549CECFBF1F}" type="presOf" srcId="{F88AFA14-4E59-45D8-A84A-D03BCDC7953E}" destId="{92D17400-BDC3-4A88-B082-D222FFC81FA5}" srcOrd="0" destOrd="0" presId="urn:microsoft.com/office/officeart/2005/8/layout/vList2"/>
    <dgm:cxn modelId="{88A4433E-0B2E-344D-8A8C-A051FF50346F}" type="presOf" srcId="{3C9C9B0A-69BC-4507-B898-F558469AEE65}" destId="{8B3B18E5-5226-48B1-BB8D-D8B02C8A1A86}" srcOrd="0" destOrd="0" presId="urn:microsoft.com/office/officeart/2005/8/layout/vList2"/>
    <dgm:cxn modelId="{61F70B5E-2A0B-1D47-B3FA-D62BE5FA1CE9}" type="presOf" srcId="{DE94B719-F3E2-4DE5-B796-124C723F48E4}" destId="{92D17400-BDC3-4A88-B082-D222FFC81FA5}" srcOrd="0" destOrd="3" presId="urn:microsoft.com/office/officeart/2005/8/layout/vList2"/>
    <dgm:cxn modelId="{726A0372-388C-4C01-AD64-0456CA1ADA8D}" srcId="{77CEC7C6-9F75-479D-B354-D3C2697555E8}" destId="{F88AFA14-4E59-45D8-A84A-D03BCDC7953E}" srcOrd="0" destOrd="0" parTransId="{FECBA8F8-2BBA-4437-A505-1BA457F377FB}" sibTransId="{5143CC53-FE36-4691-82F1-04DED394C14F}"/>
    <dgm:cxn modelId="{39AFFC74-F729-5D41-9C76-37D7B03D6717}" type="presOf" srcId="{4DC36E55-1F46-4DEE-9B5C-25A38D90777D}" destId="{0737148D-2217-4512-A4AE-EAA96698D97D}" srcOrd="0" destOrd="0" presId="urn:microsoft.com/office/officeart/2005/8/layout/vList2"/>
    <dgm:cxn modelId="{E8254358-7B27-41BC-ACDA-B5ED5AD7C6D9}" srcId="{4DC36E55-1F46-4DEE-9B5C-25A38D90777D}" destId="{3C9C9B0A-69BC-4507-B898-F558469AEE65}" srcOrd="0" destOrd="0" parTransId="{8B8A62FB-D935-44E0-AF51-C003ACB52C82}" sibTransId="{3ADFACFA-CC7B-4FC6-B267-685BFA4D2466}"/>
    <dgm:cxn modelId="{332D1787-0BB8-9645-9AF5-FD905C3B7D5A}" type="presOf" srcId="{85754ABB-27EF-AF40-AFB8-B55A8C4559A7}" destId="{92D17400-BDC3-4A88-B082-D222FFC81FA5}" srcOrd="0" destOrd="1" presId="urn:microsoft.com/office/officeart/2005/8/layout/vList2"/>
    <dgm:cxn modelId="{F690F989-A2A1-4FD2-A83C-5A0A221F6503}" srcId="{4DC36E55-1F46-4DEE-9B5C-25A38D90777D}" destId="{77CEC7C6-9F75-479D-B354-D3C2697555E8}" srcOrd="1" destOrd="0" parTransId="{B4B4D0C3-FA04-4A48-9580-7975FE2E721E}" sibTransId="{356C0A90-5409-47A5-BD19-461735DEC106}"/>
    <dgm:cxn modelId="{F6486D91-4592-3149-AA08-BD52032BAB22}" srcId="{77CEC7C6-9F75-479D-B354-D3C2697555E8}" destId="{3E896ECF-0910-4BC6-9BAC-55605C8E85F0}" srcOrd="4" destOrd="0" parTransId="{5A3A0FE5-071F-48EE-A9E9-51A0239BC02A}" sibTransId="{59196A8F-B2FF-4321-B04B-A194F6BBE132}"/>
    <dgm:cxn modelId="{0E4CE398-ED95-EE4D-A997-83C2A9E24A99}" type="presOf" srcId="{77CEC7C6-9F75-479D-B354-D3C2697555E8}" destId="{9F97C04D-AE1D-4729-B00A-B3B175F7FA1B}" srcOrd="0" destOrd="0" presId="urn:microsoft.com/office/officeart/2005/8/layout/vList2"/>
    <dgm:cxn modelId="{A41FDFC2-4DD9-F543-94EF-A7E3C89422D6}" type="presOf" srcId="{3E896ECF-0910-4BC6-9BAC-55605C8E85F0}" destId="{92D17400-BDC3-4A88-B082-D222FFC81FA5}" srcOrd="0" destOrd="4" presId="urn:microsoft.com/office/officeart/2005/8/layout/vList2"/>
    <dgm:cxn modelId="{F2220EE5-F5FC-D548-85D2-3DA77E1F963A}" srcId="{77CEC7C6-9F75-479D-B354-D3C2697555E8}" destId="{85754ABB-27EF-AF40-AFB8-B55A8C4559A7}" srcOrd="1" destOrd="0" parTransId="{9BC9215A-1EF1-954F-A30B-6BCA2839ED1E}" sibTransId="{0C080EF2-1338-CA4D-A85C-6EE014216DF7}"/>
    <dgm:cxn modelId="{C2B99BEA-8790-8B46-A71D-CB693D80124D}" type="presOf" srcId="{DD830B3B-879B-4576-ABF9-CCBBF087B39C}" destId="{92D17400-BDC3-4A88-B082-D222FFC81FA5}" srcOrd="0" destOrd="2" presId="urn:microsoft.com/office/officeart/2005/8/layout/vList2"/>
    <dgm:cxn modelId="{BB32E0F9-13AD-4245-BF60-E94F17FAD25A}" srcId="{77CEC7C6-9F75-479D-B354-D3C2697555E8}" destId="{DE94B719-F3E2-4DE5-B796-124C723F48E4}" srcOrd="3" destOrd="0" parTransId="{8CF6890F-8D75-4835-B5B9-D0B98A140DE5}" sibTransId="{4109ED17-96A2-4E3C-838C-49593D2D20B6}"/>
    <dgm:cxn modelId="{CC71AFA2-6131-7443-A361-54CDC98E79A3}" type="presParOf" srcId="{0737148D-2217-4512-A4AE-EAA96698D97D}" destId="{8B3B18E5-5226-48B1-BB8D-D8B02C8A1A86}" srcOrd="0" destOrd="0" presId="urn:microsoft.com/office/officeart/2005/8/layout/vList2"/>
    <dgm:cxn modelId="{41C7C309-D9B8-124C-A394-76562DD52889}" type="presParOf" srcId="{0737148D-2217-4512-A4AE-EAA96698D97D}" destId="{20C3B6C1-FFB0-41BE-831F-A6C926A2B5C8}" srcOrd="1" destOrd="0" presId="urn:microsoft.com/office/officeart/2005/8/layout/vList2"/>
    <dgm:cxn modelId="{F7B9C1F7-F23E-7A4F-9260-3B7476252CE9}" type="presParOf" srcId="{0737148D-2217-4512-A4AE-EAA96698D97D}" destId="{9F97C04D-AE1D-4729-B00A-B3B175F7FA1B}" srcOrd="2" destOrd="0" presId="urn:microsoft.com/office/officeart/2005/8/layout/vList2"/>
    <dgm:cxn modelId="{AA502B99-0E10-D740-97CF-F1164AA34046}" type="presParOf" srcId="{0737148D-2217-4512-A4AE-EAA96698D97D}" destId="{92D17400-BDC3-4A88-B082-D222FFC81FA5}" srcOrd="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1500F6-C31F-844E-B5E1-5CAE43EE63FC}">
      <dsp:nvSpPr>
        <dsp:cNvPr id="0" name=""/>
        <dsp:cNvSpPr/>
      </dsp:nvSpPr>
      <dsp:spPr>
        <a:xfrm>
          <a:off x="1748064" y="2975"/>
          <a:ext cx="3342605" cy="2005563"/>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u="sng" kern="1200"/>
            <a:t>Objective : </a:t>
          </a:r>
        </a:p>
        <a:p>
          <a:pPr marL="0" lvl="0" indent="0" algn="ctr" defTabSz="933450">
            <a:lnSpc>
              <a:spcPct val="90000"/>
            </a:lnSpc>
            <a:spcBef>
              <a:spcPct val="0"/>
            </a:spcBef>
            <a:spcAft>
              <a:spcPct val="35000"/>
            </a:spcAft>
            <a:buNone/>
          </a:pPr>
          <a:r>
            <a:rPr lang="en-US" sz="2000" kern="1200">
              <a:latin typeface="Calibri" panose="020F0502020204030204" pitchFamily="34" charset="0"/>
              <a:cs typeface="Calibri" panose="020F0502020204030204" pitchFamily="34" charset="0"/>
            </a:rPr>
            <a:t>Understand factors that affect productivity and employee performance, and identify areas for improvement</a:t>
          </a:r>
        </a:p>
      </dsp:txBody>
      <dsp:txXfrm>
        <a:off x="1748064" y="2975"/>
        <a:ext cx="3342605" cy="2005563"/>
      </dsp:txXfrm>
    </dsp:sp>
    <dsp:sp modelId="{CF7C47E2-7691-5346-9CA0-B4A61EA5555C}">
      <dsp:nvSpPr>
        <dsp:cNvPr id="0" name=""/>
        <dsp:cNvSpPr/>
      </dsp:nvSpPr>
      <dsp:spPr>
        <a:xfrm>
          <a:off x="5412061" y="0"/>
          <a:ext cx="3342605" cy="2005563"/>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u="sng" kern="1200"/>
            <a:t>Key hypothesis : </a:t>
          </a:r>
        </a:p>
        <a:p>
          <a:pPr marL="0" lvl="0" indent="0" algn="ctr" defTabSz="977900">
            <a:lnSpc>
              <a:spcPct val="90000"/>
            </a:lnSpc>
            <a:spcBef>
              <a:spcPct val="0"/>
            </a:spcBef>
            <a:spcAft>
              <a:spcPct val="35000"/>
            </a:spcAft>
            <a:buNone/>
          </a:pPr>
          <a:r>
            <a:rPr lang="en-US" sz="2000" kern="1200">
              <a:latin typeface="Calibri" panose="020F0502020204030204" pitchFamily="34" charset="0"/>
              <a:cs typeface="Calibri" panose="020F0502020204030204" pitchFamily="34" charset="0"/>
            </a:rPr>
            <a:t>Explore the relationship between incentives, allocated task time, team size, and productivity.</a:t>
          </a:r>
        </a:p>
      </dsp:txBody>
      <dsp:txXfrm>
        <a:off x="5412061" y="0"/>
        <a:ext cx="3342605" cy="2005563"/>
      </dsp:txXfrm>
    </dsp:sp>
    <dsp:sp modelId="{A360912A-B7C6-CA4C-9B24-30A02564C06C}">
      <dsp:nvSpPr>
        <dsp:cNvPr id="0" name=""/>
        <dsp:cNvSpPr/>
      </dsp:nvSpPr>
      <dsp:spPr>
        <a:xfrm>
          <a:off x="3586497" y="2345774"/>
          <a:ext cx="3342605" cy="2005563"/>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u="sng" kern="1200"/>
            <a:t>Target Audience</a:t>
          </a:r>
          <a:r>
            <a:rPr lang="en-US" sz="2200" u="sng" kern="1200"/>
            <a:t>: </a:t>
          </a:r>
        </a:p>
        <a:p>
          <a:pPr marL="0" lvl="0" indent="0" algn="ctr" defTabSz="977900">
            <a:lnSpc>
              <a:spcPct val="90000"/>
            </a:lnSpc>
            <a:spcBef>
              <a:spcPct val="0"/>
            </a:spcBef>
            <a:spcAft>
              <a:spcPct val="35000"/>
            </a:spcAft>
            <a:buNone/>
          </a:pPr>
          <a:r>
            <a:rPr lang="en-US" sz="2000" kern="1200">
              <a:latin typeface="Calibri" panose="020F0502020204030204" pitchFamily="34" charset="0"/>
              <a:cs typeface="Calibri" panose="020F0502020204030204" pitchFamily="34" charset="0"/>
            </a:rPr>
            <a:t>Manager/Executive of the garment company, Other garment manufacturing companies</a:t>
          </a:r>
        </a:p>
      </dsp:txBody>
      <dsp:txXfrm>
        <a:off x="3586497" y="2345774"/>
        <a:ext cx="3342605" cy="20055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7C8F39-FA26-4D13-92DF-A5455B9D1FB3}">
      <dsp:nvSpPr>
        <dsp:cNvPr id="0" name=""/>
        <dsp:cNvSpPr/>
      </dsp:nvSpPr>
      <dsp:spPr>
        <a:xfrm>
          <a:off x="0" y="2271"/>
          <a:ext cx="8321406" cy="623576"/>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66FCBF-DFCA-4811-B426-D5635E5098BA}">
      <dsp:nvSpPr>
        <dsp:cNvPr id="0" name=""/>
        <dsp:cNvSpPr/>
      </dsp:nvSpPr>
      <dsp:spPr>
        <a:xfrm>
          <a:off x="188631" y="142576"/>
          <a:ext cx="342966" cy="3429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EF2007-DE57-4F94-894F-4690533BC14F}">
      <dsp:nvSpPr>
        <dsp:cNvPr id="0" name=""/>
        <dsp:cNvSpPr/>
      </dsp:nvSpPr>
      <dsp:spPr>
        <a:xfrm>
          <a:off x="720230" y="2271"/>
          <a:ext cx="7129549" cy="663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184" tIns="70184" rIns="70184" bIns="70184" numCol="1" spcCol="1270" anchor="ctr" anchorCtr="0">
          <a:noAutofit/>
        </a:bodyPr>
        <a:lstStyle/>
        <a:p>
          <a:pPr marL="0" lvl="0" indent="0" algn="l" defTabSz="622300">
            <a:lnSpc>
              <a:spcPct val="100000"/>
            </a:lnSpc>
            <a:spcBef>
              <a:spcPct val="0"/>
            </a:spcBef>
            <a:spcAft>
              <a:spcPct val="35000"/>
            </a:spcAft>
            <a:buNone/>
          </a:pPr>
          <a:r>
            <a:rPr lang="en-US" sz="1400" b="1" kern="1200">
              <a:hlinkClick xmlns:r="http://schemas.openxmlformats.org/officeDocument/2006/relationships" r:id="rId3"/>
            </a:rPr>
            <a:t>https://archive.ics.uci.edu/dataset/597/productivity+prediction+of+garment+employees</a:t>
          </a:r>
          <a:endParaRPr lang="en-US" sz="1400" kern="1200"/>
        </a:p>
      </dsp:txBody>
      <dsp:txXfrm>
        <a:off x="720230" y="2271"/>
        <a:ext cx="7129549" cy="663158"/>
      </dsp:txXfrm>
    </dsp:sp>
    <dsp:sp modelId="{22AF7313-C3DB-49F4-AAC1-B7DB2202B3FB}">
      <dsp:nvSpPr>
        <dsp:cNvPr id="0" name=""/>
        <dsp:cNvSpPr/>
      </dsp:nvSpPr>
      <dsp:spPr>
        <a:xfrm>
          <a:off x="0" y="826196"/>
          <a:ext cx="8321406" cy="623576"/>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7D7487-7CF9-4173-A361-D5B0B7E7E8C5}">
      <dsp:nvSpPr>
        <dsp:cNvPr id="0" name=""/>
        <dsp:cNvSpPr/>
      </dsp:nvSpPr>
      <dsp:spPr>
        <a:xfrm>
          <a:off x="188631" y="966501"/>
          <a:ext cx="342966" cy="342966"/>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22F57B-21EF-4603-9B49-6772C0326F0F}">
      <dsp:nvSpPr>
        <dsp:cNvPr id="0" name=""/>
        <dsp:cNvSpPr/>
      </dsp:nvSpPr>
      <dsp:spPr>
        <a:xfrm>
          <a:off x="720230" y="826196"/>
          <a:ext cx="7129549" cy="663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184" tIns="70184" rIns="70184" bIns="70184" numCol="1" spcCol="1270" anchor="ctr" anchorCtr="0">
          <a:noAutofit/>
        </a:bodyPr>
        <a:lstStyle/>
        <a:p>
          <a:pPr marL="0" lvl="0" indent="0" algn="l" defTabSz="622300">
            <a:lnSpc>
              <a:spcPct val="100000"/>
            </a:lnSpc>
            <a:spcBef>
              <a:spcPct val="0"/>
            </a:spcBef>
            <a:spcAft>
              <a:spcPct val="35000"/>
            </a:spcAft>
            <a:buNone/>
          </a:pPr>
          <a:r>
            <a:rPr lang="en-US" sz="1400" b="0" i="0" kern="1200"/>
            <a:t>Data Period: December 2014 – October 2015</a:t>
          </a:r>
          <a:endParaRPr lang="en-US" sz="1400" kern="1200"/>
        </a:p>
      </dsp:txBody>
      <dsp:txXfrm>
        <a:off x="720230" y="826196"/>
        <a:ext cx="7129549" cy="663158"/>
      </dsp:txXfrm>
    </dsp:sp>
    <dsp:sp modelId="{C67E9FDD-9807-EB40-A494-3C6E2391281B}">
      <dsp:nvSpPr>
        <dsp:cNvPr id="0" name=""/>
        <dsp:cNvSpPr/>
      </dsp:nvSpPr>
      <dsp:spPr>
        <a:xfrm>
          <a:off x="0" y="1650120"/>
          <a:ext cx="8321406" cy="623576"/>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CC1CBE-A022-E84A-935D-0996E9BEA0D9}">
      <dsp:nvSpPr>
        <dsp:cNvPr id="0" name=""/>
        <dsp:cNvSpPr/>
      </dsp:nvSpPr>
      <dsp:spPr>
        <a:xfrm>
          <a:off x="188631" y="1790425"/>
          <a:ext cx="342966" cy="342966"/>
        </a:xfrm>
        <a:prstGeom prst="rect">
          <a:avLst/>
        </a:prstGeom>
        <a:solidFill>
          <a:schemeClr val="bg1">
            <a:hueOff val="0"/>
            <a:satOff val="0"/>
            <a:lumOff val="0"/>
            <a:alphaOff val="0"/>
          </a:schemeClr>
        </a:solid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6B2120-3D73-6347-91E0-4C85066F875A}">
      <dsp:nvSpPr>
        <dsp:cNvPr id="0" name=""/>
        <dsp:cNvSpPr/>
      </dsp:nvSpPr>
      <dsp:spPr>
        <a:xfrm>
          <a:off x="720230" y="1650120"/>
          <a:ext cx="7129549" cy="663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184" tIns="70184" rIns="70184" bIns="70184" numCol="1" spcCol="1270" anchor="ctr" anchorCtr="0">
          <a:noAutofit/>
        </a:bodyPr>
        <a:lstStyle/>
        <a:p>
          <a:pPr marL="0" lvl="0" indent="0" algn="l" defTabSz="622300">
            <a:lnSpc>
              <a:spcPct val="100000"/>
            </a:lnSpc>
            <a:spcBef>
              <a:spcPct val="0"/>
            </a:spcBef>
            <a:spcAft>
              <a:spcPct val="35000"/>
            </a:spcAft>
            <a:buNone/>
          </a:pPr>
          <a:r>
            <a:rPr lang="en-US" sz="1400" kern="1200"/>
            <a:t>Total of 15 variables</a:t>
          </a:r>
        </a:p>
      </dsp:txBody>
      <dsp:txXfrm>
        <a:off x="720230" y="1650120"/>
        <a:ext cx="7129549" cy="663158"/>
      </dsp:txXfrm>
    </dsp:sp>
    <dsp:sp modelId="{7510BC00-B702-4D32-8283-ED2BC9F921B3}">
      <dsp:nvSpPr>
        <dsp:cNvPr id="0" name=""/>
        <dsp:cNvSpPr/>
      </dsp:nvSpPr>
      <dsp:spPr>
        <a:xfrm>
          <a:off x="0" y="2474045"/>
          <a:ext cx="8321406" cy="623576"/>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2EA776-7D59-4F8C-96EB-A5D2D06AB0BE}">
      <dsp:nvSpPr>
        <dsp:cNvPr id="0" name=""/>
        <dsp:cNvSpPr/>
      </dsp:nvSpPr>
      <dsp:spPr>
        <a:xfrm>
          <a:off x="188631" y="2614350"/>
          <a:ext cx="342966" cy="342966"/>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71631D-DF8B-4DF3-8EF4-AC9CA9EC8670}">
      <dsp:nvSpPr>
        <dsp:cNvPr id="0" name=""/>
        <dsp:cNvSpPr/>
      </dsp:nvSpPr>
      <dsp:spPr>
        <a:xfrm>
          <a:off x="720230" y="2474045"/>
          <a:ext cx="7129549" cy="663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184" tIns="70184" rIns="70184" bIns="70184" numCol="1" spcCol="1270" anchor="ctr" anchorCtr="0">
          <a:noAutofit/>
        </a:bodyPr>
        <a:lstStyle/>
        <a:p>
          <a:pPr marL="0" lvl="0" indent="0" algn="l" defTabSz="622300">
            <a:lnSpc>
              <a:spcPct val="100000"/>
            </a:lnSpc>
            <a:spcBef>
              <a:spcPct val="0"/>
            </a:spcBef>
            <a:spcAft>
              <a:spcPct val="35000"/>
            </a:spcAft>
            <a:buNone/>
          </a:pPr>
          <a:r>
            <a:rPr lang="en-US" sz="1400" kern="1200"/>
            <a:t>Productivity = The proportion of targeted number of products completed in a day</a:t>
          </a:r>
        </a:p>
      </dsp:txBody>
      <dsp:txXfrm>
        <a:off x="720230" y="2474045"/>
        <a:ext cx="7129549" cy="663158"/>
      </dsp:txXfrm>
    </dsp:sp>
    <dsp:sp modelId="{C4611C05-B05F-499F-B3E0-86D75CD3DE1D}">
      <dsp:nvSpPr>
        <dsp:cNvPr id="0" name=""/>
        <dsp:cNvSpPr/>
      </dsp:nvSpPr>
      <dsp:spPr>
        <a:xfrm>
          <a:off x="0" y="3297969"/>
          <a:ext cx="8321406" cy="623576"/>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597A75-6C5E-4D36-A598-9CC8BCA749DE}">
      <dsp:nvSpPr>
        <dsp:cNvPr id="0" name=""/>
        <dsp:cNvSpPr/>
      </dsp:nvSpPr>
      <dsp:spPr>
        <a:xfrm>
          <a:off x="188631" y="3438274"/>
          <a:ext cx="342966" cy="342966"/>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04C618-BA18-4171-A5C6-9CC193E1FDE6}">
      <dsp:nvSpPr>
        <dsp:cNvPr id="0" name=""/>
        <dsp:cNvSpPr/>
      </dsp:nvSpPr>
      <dsp:spPr>
        <a:xfrm>
          <a:off x="720230" y="3297969"/>
          <a:ext cx="7129549" cy="663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184" tIns="70184" rIns="70184" bIns="70184" numCol="1" spcCol="1270" anchor="ctr" anchorCtr="0">
          <a:noAutofit/>
        </a:bodyPr>
        <a:lstStyle/>
        <a:p>
          <a:pPr marL="0" lvl="0" indent="0" algn="l" defTabSz="622300">
            <a:lnSpc>
              <a:spcPct val="100000"/>
            </a:lnSpc>
            <a:spcBef>
              <a:spcPct val="0"/>
            </a:spcBef>
            <a:spcAft>
              <a:spcPct val="35000"/>
            </a:spcAft>
            <a:buNone/>
          </a:pPr>
          <a:r>
            <a:rPr lang="en-US" sz="1400" kern="1200"/>
            <a:t>Does changing time allocation for the task affect productivity? </a:t>
          </a:r>
        </a:p>
      </dsp:txBody>
      <dsp:txXfrm>
        <a:off x="720230" y="3297969"/>
        <a:ext cx="7129549" cy="663158"/>
      </dsp:txXfrm>
    </dsp:sp>
    <dsp:sp modelId="{045267CF-560F-4DA0-AEB3-6EF7EA9DAA69}">
      <dsp:nvSpPr>
        <dsp:cNvPr id="0" name=""/>
        <dsp:cNvSpPr/>
      </dsp:nvSpPr>
      <dsp:spPr>
        <a:xfrm>
          <a:off x="0" y="4121894"/>
          <a:ext cx="8321406" cy="623576"/>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5DC05A-2646-4056-B627-E9720BD29736}">
      <dsp:nvSpPr>
        <dsp:cNvPr id="0" name=""/>
        <dsp:cNvSpPr/>
      </dsp:nvSpPr>
      <dsp:spPr>
        <a:xfrm>
          <a:off x="188631" y="4262199"/>
          <a:ext cx="342966" cy="342966"/>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425134-5F44-4E33-ADD3-CD65EA117E04}">
      <dsp:nvSpPr>
        <dsp:cNvPr id="0" name=""/>
        <dsp:cNvSpPr/>
      </dsp:nvSpPr>
      <dsp:spPr>
        <a:xfrm>
          <a:off x="720230" y="4121894"/>
          <a:ext cx="7129549" cy="663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184" tIns="70184" rIns="70184" bIns="70184" numCol="1" spcCol="1270" anchor="ctr" anchorCtr="0">
          <a:noAutofit/>
        </a:bodyPr>
        <a:lstStyle/>
        <a:p>
          <a:pPr marL="0" lvl="0" indent="0" algn="l" defTabSz="622300">
            <a:lnSpc>
              <a:spcPct val="100000"/>
            </a:lnSpc>
            <a:spcBef>
              <a:spcPct val="0"/>
            </a:spcBef>
            <a:spcAft>
              <a:spcPct val="35000"/>
            </a:spcAft>
            <a:buNone/>
          </a:pPr>
          <a:r>
            <a:rPr lang="en-US" sz="1400" kern="1200"/>
            <a:t>Does the number of workers per team have a greater effect on productivity? Financial incentives?</a:t>
          </a:r>
        </a:p>
      </dsp:txBody>
      <dsp:txXfrm>
        <a:off x="720230" y="4121894"/>
        <a:ext cx="7129549" cy="6631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3B18E5-5226-48B1-BB8D-D8B02C8A1A86}">
      <dsp:nvSpPr>
        <dsp:cNvPr id="0" name=""/>
        <dsp:cNvSpPr/>
      </dsp:nvSpPr>
      <dsp:spPr>
        <a:xfrm>
          <a:off x="0" y="18773"/>
          <a:ext cx="10515600" cy="88978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defRPr b="1"/>
          </a:pPr>
          <a:r>
            <a:rPr lang="en-US" sz="3900" kern="1200"/>
            <a:t>Linear regression was used to find patterns</a:t>
          </a:r>
        </a:p>
      </dsp:txBody>
      <dsp:txXfrm>
        <a:off x="43436" y="62209"/>
        <a:ext cx="10428728" cy="802913"/>
      </dsp:txXfrm>
    </dsp:sp>
    <dsp:sp modelId="{9F97C04D-AE1D-4729-B00A-B3B175F7FA1B}">
      <dsp:nvSpPr>
        <dsp:cNvPr id="0" name=""/>
        <dsp:cNvSpPr/>
      </dsp:nvSpPr>
      <dsp:spPr>
        <a:xfrm>
          <a:off x="0" y="1020879"/>
          <a:ext cx="10515600" cy="889785"/>
        </a:xfrm>
        <a:prstGeom prst="roundRect">
          <a:avLst/>
        </a:prstGeom>
        <a:solidFill>
          <a:schemeClr val="accent2">
            <a:hueOff val="113439"/>
            <a:satOff val="13039"/>
            <a:lumOff val="-103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defRPr b="1"/>
          </a:pPr>
          <a:r>
            <a:rPr lang="en-US" sz="3900" kern="1200"/>
            <a:t>Key variables:</a:t>
          </a:r>
        </a:p>
      </dsp:txBody>
      <dsp:txXfrm>
        <a:off x="43436" y="1064315"/>
        <a:ext cx="10428728" cy="802913"/>
      </dsp:txXfrm>
    </dsp:sp>
    <dsp:sp modelId="{92D17400-BDC3-4A88-B082-D222FFC81FA5}">
      <dsp:nvSpPr>
        <dsp:cNvPr id="0" name=""/>
        <dsp:cNvSpPr/>
      </dsp:nvSpPr>
      <dsp:spPr>
        <a:xfrm>
          <a:off x="0" y="1910664"/>
          <a:ext cx="10515600" cy="2421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9530" rIns="277368" bIns="49530" numCol="1" spcCol="1270" anchor="t" anchorCtr="0">
          <a:noAutofit/>
        </a:bodyPr>
        <a:lstStyle/>
        <a:p>
          <a:pPr marL="285750" lvl="1" indent="-285750" algn="l" defTabSz="1333500">
            <a:lnSpc>
              <a:spcPct val="90000"/>
            </a:lnSpc>
            <a:spcBef>
              <a:spcPct val="0"/>
            </a:spcBef>
            <a:spcAft>
              <a:spcPct val="20000"/>
            </a:spcAft>
            <a:buChar char="•"/>
          </a:pPr>
          <a:r>
            <a:rPr lang="en-US" sz="3000" b="1" kern="1200"/>
            <a:t>Incentive</a:t>
          </a:r>
          <a:r>
            <a:rPr lang="en-US" sz="3000" kern="1200"/>
            <a:t> in Bangladeshi taka (BDT)</a:t>
          </a:r>
        </a:p>
        <a:p>
          <a:pPr marL="285750" lvl="1" indent="-285750" algn="l" defTabSz="1333500">
            <a:lnSpc>
              <a:spcPct val="90000"/>
            </a:lnSpc>
            <a:spcBef>
              <a:spcPct val="0"/>
            </a:spcBef>
            <a:spcAft>
              <a:spcPct val="20000"/>
            </a:spcAft>
            <a:buChar char="•"/>
          </a:pPr>
          <a:r>
            <a:rPr lang="en-US" sz="3000" b="1" kern="1200"/>
            <a:t>Quarter</a:t>
          </a:r>
          <a:r>
            <a:rPr lang="en-US" sz="3000" kern="1200"/>
            <a:t> of each month</a:t>
          </a:r>
        </a:p>
        <a:p>
          <a:pPr marL="285750" lvl="1" indent="-285750" algn="l" defTabSz="1333500">
            <a:lnSpc>
              <a:spcPct val="90000"/>
            </a:lnSpc>
            <a:spcBef>
              <a:spcPct val="0"/>
            </a:spcBef>
            <a:spcAft>
              <a:spcPct val="20000"/>
            </a:spcAft>
            <a:buChar char="•"/>
          </a:pPr>
          <a:r>
            <a:rPr lang="en-US" sz="3000" kern="1200"/>
            <a:t>Allocated </a:t>
          </a:r>
          <a:r>
            <a:rPr lang="en-US" sz="3000" b="1" kern="1200"/>
            <a:t>minutes</a:t>
          </a:r>
          <a:r>
            <a:rPr lang="en-US" sz="3000" kern="1200"/>
            <a:t> for a task</a:t>
          </a:r>
        </a:p>
        <a:p>
          <a:pPr marL="285750" lvl="1" indent="-285750" algn="l" defTabSz="1333500" rtl="0">
            <a:lnSpc>
              <a:spcPct val="90000"/>
            </a:lnSpc>
            <a:spcBef>
              <a:spcPct val="0"/>
            </a:spcBef>
            <a:spcAft>
              <a:spcPct val="20000"/>
            </a:spcAft>
            <a:buChar char="•"/>
          </a:pPr>
          <a:r>
            <a:rPr lang="en-US" sz="3000" kern="1200"/>
            <a:t>Number of workers on a </a:t>
          </a:r>
          <a:r>
            <a:rPr lang="en-US" sz="3000" kern="1200">
              <a:latin typeface="Franklin Gothic Medium" panose="020B0603020102020204"/>
            </a:rPr>
            <a:t>team</a:t>
          </a:r>
        </a:p>
        <a:p>
          <a:pPr marL="285750" lvl="1" indent="-285750" algn="l" defTabSz="1333500">
            <a:lnSpc>
              <a:spcPct val="90000"/>
            </a:lnSpc>
            <a:spcBef>
              <a:spcPct val="0"/>
            </a:spcBef>
            <a:spcAft>
              <a:spcPct val="20000"/>
            </a:spcAft>
            <a:buChar char="•"/>
          </a:pPr>
          <a:r>
            <a:rPr lang="en-US" sz="3000" b="0" kern="1200">
              <a:latin typeface="Franklin Gothic Medium" panose="020B0603020102020204"/>
            </a:rPr>
            <a:t>Length</a:t>
          </a:r>
          <a:r>
            <a:rPr lang="en-US" sz="3000" b="0" kern="1200"/>
            <a:t> </a:t>
          </a:r>
          <a:r>
            <a:rPr lang="en-US" sz="3000" kern="1200"/>
            <a:t>of work interruptions</a:t>
          </a:r>
        </a:p>
      </dsp:txBody>
      <dsp:txXfrm>
        <a:off x="0" y="1910664"/>
        <a:ext cx="10515600" cy="242190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D8A03-B95C-BF4D-A436-C3F00307A95C}" type="datetimeFigureOut">
              <a:rPr lang="en-US" smtClean="0"/>
              <a:t>11/30/2023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F33BB7-BDCF-8D44-9D81-A101A2F9A467}" type="slidenum">
              <a:rPr lang="en-US" smtClean="0"/>
              <a:t>‹#›</a:t>
            </a:fld>
            <a:endParaRPr lang="en-US"/>
          </a:p>
        </p:txBody>
      </p:sp>
    </p:spTree>
    <p:extLst>
      <p:ext uri="{BB962C8B-B14F-4D97-AF65-F5344CB8AC3E}">
        <p14:creationId xmlns:p14="http://schemas.microsoft.com/office/powerpoint/2010/main" val="3206805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74151"/>
                </a:solidFill>
                <a:effectLst/>
                <a:latin typeface="Söhne"/>
              </a:rPr>
              <a:t>Today, we delve into the intricate fabric of the garment industry, unraveling the threads that connect employee efficiency to the overall tapestry of production.</a:t>
            </a:r>
            <a:endParaRPr lang="en-US"/>
          </a:p>
        </p:txBody>
      </p:sp>
      <p:sp>
        <p:nvSpPr>
          <p:cNvPr id="4" name="Slide Number Placeholder 3"/>
          <p:cNvSpPr>
            <a:spLocks noGrp="1"/>
          </p:cNvSpPr>
          <p:nvPr>
            <p:ph type="sldNum" sz="quarter" idx="5"/>
          </p:nvPr>
        </p:nvSpPr>
        <p:spPr/>
        <p:txBody>
          <a:bodyPr/>
          <a:lstStyle/>
          <a:p>
            <a:fld id="{78F33BB7-BDCF-8D44-9D81-A101A2F9A467}" type="slidenum">
              <a:rPr lang="en-US" smtClean="0"/>
              <a:t>1</a:t>
            </a:fld>
            <a:endParaRPr lang="en-US"/>
          </a:p>
        </p:txBody>
      </p:sp>
    </p:spTree>
    <p:extLst>
      <p:ext uri="{BB962C8B-B14F-4D97-AF65-F5344CB8AC3E}">
        <p14:creationId xmlns:p14="http://schemas.microsoft.com/office/powerpoint/2010/main" val="706886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a:br>
            <a:r>
              <a:rPr lang="en-US" b="0" i="0">
                <a:solidFill>
                  <a:srgbClr val="374151"/>
                </a:solidFill>
                <a:effectLst/>
                <a:latin typeface="Söhne"/>
              </a:rPr>
              <a:t>The Garment Industry exemplifies modern industrial globalization, relying on labor-intensive, manual processes. Meeting global garment demand hinges on the performance of manufacturing employees. Decision-makers in the industry prioritize tracking, analyzing, and predicting team productivity for effective management.</a:t>
            </a:r>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Bef>
                <a:spcPts val="1000"/>
              </a:spcBef>
              <a:buFont typeface="Arial"/>
              <a:buChar char="•"/>
            </a:pPr>
            <a:endParaRPr lang="en-US"/>
          </a:p>
        </p:txBody>
      </p:sp>
      <p:sp>
        <p:nvSpPr>
          <p:cNvPr id="4" name="Slide Number Placeholder 3"/>
          <p:cNvSpPr>
            <a:spLocks noGrp="1"/>
          </p:cNvSpPr>
          <p:nvPr>
            <p:ph type="sldNum" sz="quarter" idx="5"/>
          </p:nvPr>
        </p:nvSpPr>
        <p:spPr/>
        <p:txBody>
          <a:bodyPr/>
          <a:lstStyle/>
          <a:p>
            <a:fld id="{78F33BB7-BDCF-8D44-9D81-A101A2F9A467}" type="slidenum">
              <a:rPr lang="en-US" smtClean="0"/>
              <a:t>3</a:t>
            </a:fld>
            <a:endParaRPr lang="en-US"/>
          </a:p>
        </p:txBody>
      </p:sp>
    </p:spTree>
    <p:extLst>
      <p:ext uri="{BB962C8B-B14F-4D97-AF65-F5344CB8AC3E}">
        <p14:creationId xmlns:p14="http://schemas.microsoft.com/office/powerpoint/2010/main" val="874227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Sindhuri</a:t>
            </a:r>
          </a:p>
          <a:p>
            <a:endParaRPr lang="en-US"/>
          </a:p>
          <a:p>
            <a:r>
              <a:rPr lang="en-US"/>
              <a:t>This dataset was obtained from the UCI repository, with a total of 15 features of variables. </a:t>
            </a:r>
          </a:p>
          <a:p>
            <a:r>
              <a:rPr lang="en-US"/>
              <a:t>The target variable that we are trying to predict is the Productivity of the factory workers. We are trying to weigh which variable has the most significant impact on productivity performance. </a:t>
            </a:r>
          </a:p>
          <a:p>
            <a:endParaRPr lang="en-US"/>
          </a:p>
          <a:p>
            <a:r>
              <a:rPr lang="en-US"/>
              <a:t>Within this dataset there are different departments, and different teams. </a:t>
            </a:r>
          </a:p>
          <a:p>
            <a:r>
              <a:rPr lang="en-US"/>
              <a:t>Each month is divided into separate quarters </a:t>
            </a:r>
          </a:p>
        </p:txBody>
      </p:sp>
      <p:sp>
        <p:nvSpPr>
          <p:cNvPr id="4" name="Slide Number Placeholder 3"/>
          <p:cNvSpPr>
            <a:spLocks noGrp="1"/>
          </p:cNvSpPr>
          <p:nvPr>
            <p:ph type="sldNum" sz="quarter" idx="5"/>
          </p:nvPr>
        </p:nvSpPr>
        <p:spPr/>
        <p:txBody>
          <a:bodyPr/>
          <a:lstStyle/>
          <a:p>
            <a:fld id="{78F33BB7-BDCF-8D44-9D81-A101A2F9A467}" type="slidenum">
              <a:rPr lang="en-US" smtClean="0"/>
              <a:t>4</a:t>
            </a:fld>
            <a:endParaRPr lang="en-US"/>
          </a:p>
        </p:txBody>
      </p:sp>
    </p:spTree>
    <p:extLst>
      <p:ext uri="{BB962C8B-B14F-4D97-AF65-F5344CB8AC3E}">
        <p14:creationId xmlns:p14="http://schemas.microsoft.com/office/powerpoint/2010/main" val="567876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8F33BB7-BDCF-8D44-9D81-A101A2F9A467}" type="slidenum">
              <a:rPr lang="en-US" smtClean="0"/>
              <a:t>5</a:t>
            </a:fld>
            <a:endParaRPr lang="en-US"/>
          </a:p>
        </p:txBody>
      </p:sp>
    </p:spTree>
    <p:extLst>
      <p:ext uri="{BB962C8B-B14F-4D97-AF65-F5344CB8AC3E}">
        <p14:creationId xmlns:p14="http://schemas.microsoft.com/office/powerpoint/2010/main" val="3978858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When given, incentives started at 20 BDT and were upwards to around 119 BDT</a:t>
            </a:r>
            <a:endParaRPr lang="en-US"/>
          </a:p>
        </p:txBody>
      </p:sp>
      <p:sp>
        <p:nvSpPr>
          <p:cNvPr id="4" name="Slide Number Placeholder 3"/>
          <p:cNvSpPr>
            <a:spLocks noGrp="1"/>
          </p:cNvSpPr>
          <p:nvPr>
            <p:ph type="sldNum" sz="quarter" idx="5"/>
          </p:nvPr>
        </p:nvSpPr>
        <p:spPr/>
        <p:txBody>
          <a:bodyPr/>
          <a:lstStyle/>
          <a:p>
            <a:fld id="{78F33BB7-BDCF-8D44-9D81-A101A2F9A467}" type="slidenum">
              <a:rPr lang="en-US" smtClean="0"/>
              <a:t>8</a:t>
            </a:fld>
            <a:endParaRPr lang="en-US"/>
          </a:p>
        </p:txBody>
      </p:sp>
    </p:spTree>
    <p:extLst>
      <p:ext uri="{BB962C8B-B14F-4D97-AF65-F5344CB8AC3E}">
        <p14:creationId xmlns:p14="http://schemas.microsoft.com/office/powerpoint/2010/main" val="1181807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Christina</a:t>
            </a:r>
            <a:endParaRPr lang="en-US"/>
          </a:p>
          <a:p>
            <a:endParaRPr lang="en-US">
              <a:cs typeface="Calibri"/>
            </a:endParaRPr>
          </a:p>
          <a:p>
            <a:r>
              <a:rPr lang="en-US">
                <a:cs typeface="Calibri"/>
              </a:rPr>
              <a:t>We used a linear regression model to find patterns and trends in our data.</a:t>
            </a:r>
          </a:p>
          <a:p>
            <a:r>
              <a:rPr lang="en-US">
                <a:cs typeface="Calibri"/>
              </a:rPr>
              <a:t>They key variables that were included were incentives in BDT, quarter of each month, allocated minutes for a task, number of workers on a team, and length of work interruptions.</a:t>
            </a:r>
          </a:p>
          <a:p>
            <a:r>
              <a:rPr lang="en-US">
                <a:cs typeface="Calibri"/>
              </a:rPr>
              <a:t>We used a stepwise backwards regression to find that these variables best predicted productivity.</a:t>
            </a:r>
          </a:p>
        </p:txBody>
      </p:sp>
      <p:sp>
        <p:nvSpPr>
          <p:cNvPr id="4" name="Slide Number Placeholder 3"/>
          <p:cNvSpPr>
            <a:spLocks noGrp="1"/>
          </p:cNvSpPr>
          <p:nvPr>
            <p:ph type="sldNum" sz="quarter" idx="5"/>
          </p:nvPr>
        </p:nvSpPr>
        <p:spPr/>
        <p:txBody>
          <a:bodyPr/>
          <a:lstStyle/>
          <a:p>
            <a:fld id="{78F33BB7-BDCF-8D44-9D81-A101A2F9A467}" type="slidenum">
              <a:rPr lang="en-US" smtClean="0"/>
              <a:t>9</a:t>
            </a:fld>
            <a:endParaRPr lang="en-US"/>
          </a:p>
        </p:txBody>
      </p:sp>
    </p:spTree>
    <p:extLst>
      <p:ext uri="{BB962C8B-B14F-4D97-AF65-F5344CB8AC3E}">
        <p14:creationId xmlns:p14="http://schemas.microsoft.com/office/powerpoint/2010/main" val="3899930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Suma</a:t>
            </a:r>
            <a:endParaRPr lang="en-US"/>
          </a:p>
          <a:p>
            <a:r>
              <a:rPr lang="en-US"/>
              <a:t>100 BDT = $1 USD</a:t>
            </a:r>
            <a:endParaRPr lang="en-US">
              <a:cs typeface="Calibri"/>
            </a:endParaRPr>
          </a:p>
          <a:p>
            <a:r>
              <a:rPr lang="en-US"/>
              <a:t>Monthly minimum wage = $80 USD or 8800 BDT</a:t>
            </a:r>
            <a:endParaRPr lang="en-US">
              <a:cs typeface="Calibri"/>
            </a:endParaRPr>
          </a:p>
          <a:p>
            <a:endParaRPr lang="en-US"/>
          </a:p>
        </p:txBody>
      </p:sp>
      <p:sp>
        <p:nvSpPr>
          <p:cNvPr id="4" name="Slide Number Placeholder 3"/>
          <p:cNvSpPr>
            <a:spLocks noGrp="1"/>
          </p:cNvSpPr>
          <p:nvPr>
            <p:ph type="sldNum" sz="quarter" idx="5"/>
          </p:nvPr>
        </p:nvSpPr>
        <p:spPr/>
        <p:txBody>
          <a:bodyPr/>
          <a:lstStyle/>
          <a:p>
            <a:fld id="{78F33BB7-BDCF-8D44-9D81-A101A2F9A467}" type="slidenum">
              <a:rPr lang="en-US" smtClean="0"/>
              <a:t>10</a:t>
            </a:fld>
            <a:endParaRPr lang="en-US"/>
          </a:p>
        </p:txBody>
      </p:sp>
    </p:spTree>
    <p:extLst>
      <p:ext uri="{BB962C8B-B14F-4D97-AF65-F5344CB8AC3E}">
        <p14:creationId xmlns:p14="http://schemas.microsoft.com/office/powerpoint/2010/main" val="437457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a:solidFill>
                  <a:srgbClr val="000000"/>
                </a:solidFill>
                <a:effectLst/>
                <a:latin typeface="Arial" panose="020B0604020202020204" pitchFamily="34" charset="0"/>
              </a:rPr>
              <a:t>Manager/executives should focus on the structure of the teams in order to maximize productivity. </a:t>
            </a:r>
            <a:endParaRPr lang="en-US"/>
          </a:p>
        </p:txBody>
      </p:sp>
      <p:sp>
        <p:nvSpPr>
          <p:cNvPr id="4" name="Slide Number Placeholder 3"/>
          <p:cNvSpPr>
            <a:spLocks noGrp="1"/>
          </p:cNvSpPr>
          <p:nvPr>
            <p:ph type="sldNum" sz="quarter" idx="5"/>
          </p:nvPr>
        </p:nvSpPr>
        <p:spPr/>
        <p:txBody>
          <a:bodyPr/>
          <a:lstStyle/>
          <a:p>
            <a:fld id="{78F33BB7-BDCF-8D44-9D81-A101A2F9A467}" type="slidenum">
              <a:rPr lang="en-US" smtClean="0"/>
              <a:t>11</a:t>
            </a:fld>
            <a:endParaRPr lang="en-US"/>
          </a:p>
        </p:txBody>
      </p:sp>
    </p:spTree>
    <p:extLst>
      <p:ext uri="{BB962C8B-B14F-4D97-AF65-F5344CB8AC3E}">
        <p14:creationId xmlns:p14="http://schemas.microsoft.com/office/powerpoint/2010/main" val="3543415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889835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11/30/2023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11/30/2023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nytimes.com/2023/11/08/world/asia/bangladesh-minimum-wage-protests.html" TargetMode="External"/><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hyperlink" Target="https://doi.org/10.24432/C51S6D"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jpe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5.jpeg"/><Relationship Id="rId7" Type="http://schemas.openxmlformats.org/officeDocument/2006/relationships/diagramQuickStyle" Target="../diagrams/quickStyle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6.jpeg"/><Relationship Id="rId9" Type="http://schemas.microsoft.com/office/2007/relationships/diagramDrawing" Target="../diagrams/drawing2.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1.jpeg"/><Relationship Id="rId7" Type="http://schemas.openxmlformats.org/officeDocument/2006/relationships/diagramColors" Target="../diagrams/colors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0"/>
            <a:lum/>
          </a:blip>
          <a:srcRect/>
          <a:stretch>
            <a:fillRect t="-17000" b="-17000"/>
          </a:stretch>
        </a:blipFill>
        <a:effectLst/>
      </p:bgPr>
    </p:bg>
    <p:spTree>
      <p:nvGrpSpPr>
        <p:cNvPr id="1" name=""/>
        <p:cNvGrpSpPr/>
        <p:nvPr/>
      </p:nvGrpSpPr>
      <p:grpSpPr>
        <a:xfrm>
          <a:off x="0" y="0"/>
          <a:ext cx="0" cy="0"/>
          <a:chOff x="0" y="0"/>
          <a:chExt cx="0" cy="0"/>
        </a:xfrm>
      </p:grpSpPr>
      <p:sp useBgFill="1">
        <p:nvSpPr>
          <p:cNvPr id="48"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50" name="Rectangle 49">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260762-FAC8-D636-4859-93EBA8A84FEF}"/>
              </a:ext>
            </a:extLst>
          </p:cNvPr>
          <p:cNvSpPr>
            <a:spLocks noGrp="1"/>
          </p:cNvSpPr>
          <p:nvPr>
            <p:ph type="title"/>
          </p:nvPr>
        </p:nvSpPr>
        <p:spPr>
          <a:xfrm>
            <a:off x="384895" y="472665"/>
            <a:ext cx="8356493" cy="1813334"/>
          </a:xfrm>
        </p:spPr>
        <p:txBody>
          <a:bodyPr anchor="ctr">
            <a:noAutofit/>
          </a:bodyPr>
          <a:lstStyle/>
          <a:p>
            <a:r>
              <a:rPr lang="en-US" sz="4800" b="1">
                <a:ln>
                  <a:solidFill>
                    <a:schemeClr val="tx1"/>
                  </a:solidFill>
                </a:ln>
                <a:solidFill>
                  <a:srgbClr val="FFC000"/>
                </a:solidFill>
                <a:cs typeface="Calibri Light"/>
              </a:rPr>
              <a:t>Weaving Insights: Understanding Garment Employee Productivity</a:t>
            </a:r>
            <a:endParaRPr lang="en-US" sz="4800" b="1">
              <a:ln>
                <a:solidFill>
                  <a:schemeClr val="tx1"/>
                </a:solidFill>
              </a:ln>
              <a:solidFill>
                <a:srgbClr val="FFC000"/>
              </a:solidFill>
            </a:endParaRPr>
          </a:p>
        </p:txBody>
      </p:sp>
      <p:sp>
        <p:nvSpPr>
          <p:cNvPr id="3" name="Content Placeholder 2">
            <a:extLst>
              <a:ext uri="{FF2B5EF4-FFF2-40B4-BE49-F238E27FC236}">
                <a16:creationId xmlns:a16="http://schemas.microsoft.com/office/drawing/2014/main" id="{F36CCFAC-04D8-D398-E5EB-1803F4CF3890}"/>
              </a:ext>
            </a:extLst>
          </p:cNvPr>
          <p:cNvSpPr>
            <a:spLocks noGrp="1"/>
          </p:cNvSpPr>
          <p:nvPr>
            <p:ph idx="1"/>
          </p:nvPr>
        </p:nvSpPr>
        <p:spPr>
          <a:xfrm>
            <a:off x="7113056" y="4541733"/>
            <a:ext cx="3076357" cy="1813334"/>
          </a:xfrm>
          <a:solidFill>
            <a:schemeClr val="tx1">
              <a:alpha val="38824"/>
            </a:schemeClr>
          </a:solidFill>
          <a:ln>
            <a:solidFill>
              <a:schemeClr val="tx1"/>
            </a:solidFill>
          </a:ln>
        </p:spPr>
        <p:txBody>
          <a:bodyPr vert="horz" lIns="91440" tIns="45720" rIns="91440" bIns="45720" rtlCol="0" anchor="ctr">
            <a:normAutofit/>
          </a:bodyPr>
          <a:lstStyle/>
          <a:p>
            <a:pPr marL="0" indent="0">
              <a:buNone/>
            </a:pPr>
            <a:r>
              <a:rPr lang="en-US" sz="2000" b="1">
                <a:solidFill>
                  <a:schemeClr val="bg1"/>
                </a:solidFill>
                <a:cs typeface="Calibri"/>
              </a:rPr>
              <a:t>Group 2</a:t>
            </a:r>
          </a:p>
          <a:p>
            <a:pPr>
              <a:spcBef>
                <a:spcPts val="0"/>
              </a:spcBef>
            </a:pPr>
            <a:r>
              <a:rPr lang="en-US" sz="2000" b="1">
                <a:solidFill>
                  <a:schemeClr val="bg1"/>
                </a:solidFill>
                <a:cs typeface="Calibri"/>
              </a:rPr>
              <a:t>Christina Thy Nguyen</a:t>
            </a:r>
          </a:p>
          <a:p>
            <a:pPr>
              <a:spcBef>
                <a:spcPts val="0"/>
              </a:spcBef>
            </a:pPr>
            <a:r>
              <a:rPr lang="en-US" sz="2000" b="1">
                <a:solidFill>
                  <a:schemeClr val="bg1"/>
                </a:solidFill>
                <a:cs typeface="Calibri"/>
              </a:rPr>
              <a:t>Mira Radhakrishnan</a:t>
            </a:r>
          </a:p>
          <a:p>
            <a:pPr>
              <a:spcBef>
                <a:spcPts val="0"/>
              </a:spcBef>
            </a:pPr>
            <a:r>
              <a:rPr lang="en-US" sz="2000" b="1">
                <a:solidFill>
                  <a:schemeClr val="bg1"/>
                </a:solidFill>
                <a:cs typeface="Calibri"/>
              </a:rPr>
              <a:t>Pallavi Arora</a:t>
            </a:r>
          </a:p>
          <a:p>
            <a:pPr>
              <a:spcBef>
                <a:spcPts val="0"/>
              </a:spcBef>
            </a:pPr>
            <a:r>
              <a:rPr lang="en-US" sz="2000" b="1">
                <a:solidFill>
                  <a:schemeClr val="bg1"/>
                </a:solidFill>
                <a:cs typeface="Calibri"/>
              </a:rPr>
              <a:t>Sindhuri Reddy</a:t>
            </a:r>
          </a:p>
          <a:p>
            <a:pPr>
              <a:spcBef>
                <a:spcPts val="0"/>
              </a:spcBef>
            </a:pPr>
            <a:r>
              <a:rPr lang="en-US" sz="2000" b="1">
                <a:solidFill>
                  <a:schemeClr val="bg1"/>
                </a:solidFill>
                <a:cs typeface="Calibri"/>
              </a:rPr>
              <a:t>Suma </a:t>
            </a:r>
            <a:r>
              <a:rPr lang="en-US" sz="2000" b="1" err="1">
                <a:solidFill>
                  <a:schemeClr val="bg1"/>
                </a:solidFill>
                <a:cs typeface="Calibri"/>
              </a:rPr>
              <a:t>Nednurkar</a:t>
            </a:r>
            <a:endParaRPr lang="en-US" sz="2000" b="1">
              <a:solidFill>
                <a:schemeClr val="bg1"/>
              </a:solidFill>
              <a:cs typeface="Calibri"/>
            </a:endParaRPr>
          </a:p>
        </p:txBody>
      </p:sp>
    </p:spTree>
    <p:extLst>
      <p:ext uri="{BB962C8B-B14F-4D97-AF65-F5344CB8AC3E}">
        <p14:creationId xmlns:p14="http://schemas.microsoft.com/office/powerpoint/2010/main" val="3538173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F02551-31BF-1F9F-176C-3BB391D52753}"/>
              </a:ext>
            </a:extLst>
          </p:cNvPr>
          <p:cNvSpPr>
            <a:spLocks noGrp="1"/>
          </p:cNvSpPr>
          <p:nvPr>
            <p:ph type="title"/>
          </p:nvPr>
        </p:nvSpPr>
        <p:spPr>
          <a:xfrm>
            <a:off x="3948547" y="601744"/>
            <a:ext cx="7405254" cy="1119333"/>
          </a:xfrm>
        </p:spPr>
        <p:txBody>
          <a:bodyPr>
            <a:normAutofit/>
          </a:bodyPr>
          <a:lstStyle/>
          <a:p>
            <a:r>
              <a:rPr lang="en-US">
                <a:cs typeface="Calibri Light"/>
              </a:rPr>
              <a:t>Results</a:t>
            </a:r>
            <a:endParaRPr lang="en-US"/>
          </a:p>
        </p:txBody>
      </p:sp>
      <p:pic>
        <p:nvPicPr>
          <p:cNvPr id="5" name="Picture 4" descr="A top view colourful balls">
            <a:extLst>
              <a:ext uri="{FF2B5EF4-FFF2-40B4-BE49-F238E27FC236}">
                <a16:creationId xmlns:a16="http://schemas.microsoft.com/office/drawing/2014/main" id="{689B94D1-722C-A773-CD0F-4DFE0D2F74A4}"/>
              </a:ext>
            </a:extLst>
          </p:cNvPr>
          <p:cNvPicPr>
            <a:picLocks noChangeAspect="1"/>
          </p:cNvPicPr>
          <p:nvPr/>
        </p:nvPicPr>
        <p:blipFill rotWithShape="1">
          <a:blip r:embed="rId3"/>
          <a:srcRect l="36026" r="22912"/>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C80D0DF1-BA5F-0268-59E8-EE2B234903F1}"/>
              </a:ext>
            </a:extLst>
          </p:cNvPr>
          <p:cNvSpPr>
            <a:spLocks noGrp="1"/>
          </p:cNvSpPr>
          <p:nvPr>
            <p:ph idx="1"/>
          </p:nvPr>
        </p:nvSpPr>
        <p:spPr>
          <a:xfrm>
            <a:off x="4468092" y="1919566"/>
            <a:ext cx="6781800" cy="4501092"/>
          </a:xfrm>
        </p:spPr>
        <p:txBody>
          <a:bodyPr vert="horz" lIns="91440" tIns="45720" rIns="91440" bIns="45720" rtlCol="0" anchor="t">
            <a:noAutofit/>
          </a:bodyPr>
          <a:lstStyle/>
          <a:p>
            <a:pPr marL="0" indent="0">
              <a:buNone/>
            </a:pPr>
            <a:r>
              <a:rPr lang="en-US" sz="2000" b="1">
                <a:latin typeface="Calibri"/>
                <a:ea typeface="+mn-lt"/>
                <a:cs typeface="+mn-lt"/>
              </a:rPr>
              <a:t>Key Model Predictions:</a:t>
            </a:r>
            <a:endParaRPr lang="en-US" sz="2000" b="1">
              <a:latin typeface="Calibri"/>
              <a:cs typeface="Calibri"/>
            </a:endParaRPr>
          </a:p>
          <a:p>
            <a:r>
              <a:rPr lang="en-US" sz="2000" b="1">
                <a:latin typeface="Calibri"/>
                <a:ea typeface="+mn-lt"/>
                <a:cs typeface="+mn-lt"/>
              </a:rPr>
              <a:t>Productivity Projection</a:t>
            </a:r>
            <a:r>
              <a:rPr lang="en-US" sz="1800" b="1">
                <a:latin typeface="Calibri"/>
                <a:ea typeface="+mn-lt"/>
                <a:cs typeface="+mn-lt"/>
              </a:rPr>
              <a:t>:</a:t>
            </a:r>
            <a:r>
              <a:rPr lang="en-US" sz="1800">
                <a:latin typeface="Calibri"/>
                <a:ea typeface="+mn-lt"/>
                <a:cs typeface="+mn-lt"/>
              </a:rPr>
              <a:t> </a:t>
            </a:r>
            <a:r>
              <a:rPr lang="en-US" sz="2000">
                <a:latin typeface="Calibri"/>
                <a:ea typeface="+mn-lt"/>
                <a:cs typeface="+mn-lt"/>
              </a:rPr>
              <a:t>The model forecasts a productivity rate of around 60.06%.</a:t>
            </a:r>
            <a:endParaRPr lang="en-US" sz="2000">
              <a:latin typeface="Calibri"/>
              <a:cs typeface="Calibri"/>
            </a:endParaRPr>
          </a:p>
          <a:p>
            <a:pPr>
              <a:buFont typeface="Arial" panose="020B0604020202020204" pitchFamily="34" charset="0"/>
              <a:buChar char="•"/>
            </a:pPr>
            <a:r>
              <a:rPr lang="en-US" sz="2000" b="1">
                <a:latin typeface="Calibri"/>
                <a:ea typeface="+mn-lt"/>
                <a:cs typeface="+mn-lt"/>
              </a:rPr>
              <a:t>Time Allocation Impact: </a:t>
            </a:r>
            <a:r>
              <a:rPr lang="en-US" sz="2000">
                <a:latin typeface="Calibri"/>
                <a:ea typeface="+mn-lt"/>
                <a:cs typeface="+mn-lt"/>
              </a:rPr>
              <a:t>A </a:t>
            </a:r>
            <a:r>
              <a:rPr lang="en-US" sz="2000" i="0" u="none" strike="noStrike">
                <a:effectLst/>
                <a:latin typeface="Calibri"/>
                <a:ea typeface="+mn-lt"/>
                <a:cs typeface="+mn-lt"/>
              </a:rPr>
              <a:t>minute </a:t>
            </a:r>
            <a:r>
              <a:rPr lang="en-US" sz="2000">
                <a:latin typeface="Calibri"/>
                <a:ea typeface="+mn-lt"/>
                <a:cs typeface="+mn-lt"/>
              </a:rPr>
              <a:t>reduction </a:t>
            </a:r>
            <a:r>
              <a:rPr lang="en-US" sz="2000" i="0" u="none" strike="noStrike">
                <a:effectLst/>
                <a:latin typeface="Calibri"/>
                <a:ea typeface="+mn-lt"/>
                <a:cs typeface="+mn-lt"/>
              </a:rPr>
              <a:t>in task</a:t>
            </a:r>
            <a:r>
              <a:rPr lang="en-US" sz="2000">
                <a:latin typeface="Calibri"/>
                <a:ea typeface="+mn-lt"/>
                <a:cs typeface="+mn-lt"/>
              </a:rPr>
              <a:t> time correlates with an approximate 0.41</a:t>
            </a:r>
            <a:r>
              <a:rPr lang="en-US" sz="2000" i="0" u="none" strike="noStrike">
                <a:effectLst/>
                <a:latin typeface="Calibri"/>
                <a:ea typeface="+mn-lt"/>
                <a:cs typeface="+mn-lt"/>
              </a:rPr>
              <a:t>%</a:t>
            </a:r>
            <a:r>
              <a:rPr lang="en-US" sz="2000">
                <a:latin typeface="Calibri"/>
                <a:ea typeface="+mn-lt"/>
                <a:cs typeface="+mn-lt"/>
              </a:rPr>
              <a:t> decrease </a:t>
            </a:r>
            <a:r>
              <a:rPr lang="en-US" sz="2000" i="0" u="none" strike="noStrike">
                <a:effectLst/>
                <a:latin typeface="Calibri"/>
                <a:ea typeface="+mn-lt"/>
                <a:cs typeface="+mn-lt"/>
              </a:rPr>
              <a:t>in productivity.</a:t>
            </a:r>
            <a:endParaRPr lang="en-US" sz="2000">
              <a:latin typeface="Calibri"/>
              <a:ea typeface="+mn-lt"/>
              <a:cs typeface="+mn-lt"/>
            </a:endParaRPr>
          </a:p>
          <a:p>
            <a:pPr>
              <a:buFont typeface="Arial" panose="020B0604020202020204" pitchFamily="34" charset="0"/>
              <a:buChar char="•"/>
            </a:pPr>
            <a:r>
              <a:rPr lang="en-US" sz="2000" b="1">
                <a:latin typeface="Calibri"/>
                <a:ea typeface="+mn-lt"/>
                <a:cs typeface="+mn-lt"/>
              </a:rPr>
              <a:t>Incentive Influence:</a:t>
            </a:r>
            <a:r>
              <a:rPr lang="en-US" sz="2000">
                <a:latin typeface="Calibri"/>
                <a:ea typeface="+mn-lt"/>
                <a:cs typeface="+mn-lt"/>
              </a:rPr>
              <a:t> A 10</a:t>
            </a:r>
            <a:r>
              <a:rPr lang="en-US" sz="2000" i="0" u="none" strike="noStrike">
                <a:effectLst/>
                <a:latin typeface="Calibri"/>
                <a:ea typeface="+mn-lt"/>
                <a:cs typeface="+mn-lt"/>
              </a:rPr>
              <a:t> BDT incentive increase</a:t>
            </a:r>
            <a:r>
              <a:rPr lang="en-US" sz="2000">
                <a:latin typeface="Calibri"/>
                <a:ea typeface="+mn-lt"/>
                <a:cs typeface="+mn-lt"/>
              </a:rPr>
              <a:t> is associated with </a:t>
            </a:r>
            <a:r>
              <a:rPr lang="en-US" sz="2000" i="0" u="none" strike="noStrike">
                <a:effectLst/>
                <a:latin typeface="Calibri"/>
                <a:ea typeface="+mn-lt"/>
                <a:cs typeface="+mn-lt"/>
              </a:rPr>
              <a:t>an </a:t>
            </a:r>
            <a:r>
              <a:rPr lang="en-US" sz="2000">
                <a:latin typeface="Calibri"/>
                <a:ea typeface="+mn-lt"/>
                <a:cs typeface="+mn-lt"/>
              </a:rPr>
              <a:t>estimated 2.95</a:t>
            </a:r>
            <a:r>
              <a:rPr lang="en-US" sz="2000" i="0" u="none" strike="noStrike">
                <a:effectLst/>
                <a:latin typeface="Calibri"/>
                <a:ea typeface="+mn-lt"/>
                <a:cs typeface="+mn-lt"/>
              </a:rPr>
              <a:t>% productivity</a:t>
            </a:r>
            <a:r>
              <a:rPr lang="en-US" sz="2000">
                <a:latin typeface="Calibri"/>
                <a:ea typeface="+mn-lt"/>
                <a:cs typeface="+mn-lt"/>
              </a:rPr>
              <a:t> boost</a:t>
            </a:r>
            <a:r>
              <a:rPr lang="en-US" sz="2000" i="0" u="none" strike="noStrike">
                <a:effectLst/>
                <a:latin typeface="Calibri"/>
                <a:ea typeface="+mn-lt"/>
                <a:cs typeface="+mn-lt"/>
              </a:rPr>
              <a:t>.</a:t>
            </a:r>
            <a:endParaRPr lang="en-US" sz="2000">
              <a:latin typeface="Calibri"/>
              <a:ea typeface="+mn-lt"/>
              <a:cs typeface="+mn-lt"/>
            </a:endParaRPr>
          </a:p>
          <a:p>
            <a:pPr>
              <a:buFont typeface="Arial" panose="020B0604020202020204" pitchFamily="34" charset="0"/>
              <a:buChar char="•"/>
            </a:pPr>
            <a:r>
              <a:rPr lang="en-US" sz="2000" b="1">
                <a:latin typeface="Calibri"/>
                <a:ea typeface="+mn-lt"/>
                <a:cs typeface="+mn-lt"/>
              </a:rPr>
              <a:t>Workforce Addition: </a:t>
            </a:r>
            <a:r>
              <a:rPr lang="en-US" sz="2000">
                <a:latin typeface="Calibri"/>
                <a:ea typeface="+mn-lt"/>
                <a:cs typeface="+mn-lt"/>
              </a:rPr>
              <a:t>Each </a:t>
            </a:r>
            <a:r>
              <a:rPr lang="en-US" sz="2000" i="0" u="none" strike="noStrike">
                <a:effectLst/>
                <a:latin typeface="Calibri"/>
                <a:ea typeface="+mn-lt"/>
                <a:cs typeface="+mn-lt"/>
              </a:rPr>
              <a:t>additional worker</a:t>
            </a:r>
            <a:r>
              <a:rPr lang="en-US" sz="2000">
                <a:latin typeface="Calibri"/>
                <a:ea typeface="+mn-lt"/>
                <a:cs typeface="+mn-lt"/>
              </a:rPr>
              <a:t> contributes to </a:t>
            </a:r>
            <a:r>
              <a:rPr lang="en-US" sz="2000" i="0" u="none" strike="noStrike">
                <a:effectLst/>
                <a:latin typeface="Calibri"/>
                <a:ea typeface="+mn-lt"/>
                <a:cs typeface="+mn-lt"/>
              </a:rPr>
              <a:t>an </a:t>
            </a:r>
            <a:r>
              <a:rPr lang="en-US" sz="2000">
                <a:latin typeface="Calibri"/>
                <a:ea typeface="+mn-lt"/>
                <a:cs typeface="+mn-lt"/>
              </a:rPr>
              <a:t>anticipated 0.32</a:t>
            </a:r>
            <a:r>
              <a:rPr lang="en-US" sz="2000" i="0" u="none" strike="noStrike">
                <a:effectLst/>
                <a:latin typeface="Calibri"/>
                <a:ea typeface="+mn-lt"/>
                <a:cs typeface="+mn-lt"/>
              </a:rPr>
              <a:t>% </a:t>
            </a:r>
            <a:r>
              <a:rPr lang="en-US" sz="2000">
                <a:latin typeface="Calibri"/>
                <a:ea typeface="+mn-lt"/>
                <a:cs typeface="+mn-lt"/>
              </a:rPr>
              <a:t>increase </a:t>
            </a:r>
            <a:r>
              <a:rPr lang="en-US" sz="2000" i="0" u="none" strike="noStrike">
                <a:effectLst/>
                <a:latin typeface="Calibri"/>
                <a:ea typeface="+mn-lt"/>
                <a:cs typeface="+mn-lt"/>
              </a:rPr>
              <a:t>in productivity.</a:t>
            </a:r>
            <a:endParaRPr lang="en-US" sz="2000">
              <a:latin typeface="Calibri"/>
              <a:ea typeface="+mn-lt"/>
              <a:cs typeface="+mn-lt"/>
            </a:endParaRPr>
          </a:p>
        </p:txBody>
      </p:sp>
    </p:spTree>
    <p:extLst>
      <p:ext uri="{BB962C8B-B14F-4D97-AF65-F5344CB8AC3E}">
        <p14:creationId xmlns:p14="http://schemas.microsoft.com/office/powerpoint/2010/main" val="3878495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22" name="Rectangle 21">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4" name="Rectangle 23">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B43932D-C9FD-2850-98FB-A75412FD9008}"/>
              </a:ext>
            </a:extLst>
          </p:cNvPr>
          <p:cNvSpPr>
            <a:spLocks noGrp="1"/>
          </p:cNvSpPr>
          <p:nvPr>
            <p:ph type="title"/>
          </p:nvPr>
        </p:nvSpPr>
        <p:spPr>
          <a:xfrm>
            <a:off x="731973" y="-264764"/>
            <a:ext cx="3702580" cy="1616203"/>
          </a:xfrm>
        </p:spPr>
        <p:txBody>
          <a:bodyPr anchor="b">
            <a:normAutofit/>
          </a:bodyPr>
          <a:lstStyle/>
          <a:p>
            <a:r>
              <a:rPr lang="en-US">
                <a:solidFill>
                  <a:srgbClr val="FFFFFF"/>
                </a:solidFill>
              </a:rPr>
              <a:t>Impacts</a:t>
            </a:r>
          </a:p>
        </p:txBody>
      </p:sp>
      <p:sp>
        <p:nvSpPr>
          <p:cNvPr id="3" name="Content Placeholder 2">
            <a:extLst>
              <a:ext uri="{FF2B5EF4-FFF2-40B4-BE49-F238E27FC236}">
                <a16:creationId xmlns:a16="http://schemas.microsoft.com/office/drawing/2014/main" id="{79AFFC9D-85FB-8D13-0621-404219E0EDAE}"/>
              </a:ext>
            </a:extLst>
          </p:cNvPr>
          <p:cNvSpPr>
            <a:spLocks noGrp="1"/>
          </p:cNvSpPr>
          <p:nvPr>
            <p:ph idx="1"/>
          </p:nvPr>
        </p:nvSpPr>
        <p:spPr>
          <a:xfrm>
            <a:off x="731973" y="1727939"/>
            <a:ext cx="3702579" cy="3524823"/>
          </a:xfrm>
        </p:spPr>
        <p:txBody>
          <a:bodyPr>
            <a:normAutofit/>
          </a:bodyPr>
          <a:lstStyle/>
          <a:p>
            <a:pPr marL="0" indent="0">
              <a:buNone/>
            </a:pPr>
            <a:r>
              <a:rPr lang="en-US" sz="2000" b="1">
                <a:solidFill>
                  <a:srgbClr val="FFFFFF"/>
                </a:solidFill>
                <a:latin typeface="Calibri"/>
                <a:ea typeface="+mn-lt"/>
                <a:cs typeface="+mn-lt"/>
              </a:rPr>
              <a:t>Why does it matter?</a:t>
            </a:r>
          </a:p>
          <a:p>
            <a:pPr marL="0" indent="0">
              <a:buNone/>
            </a:pPr>
            <a:r>
              <a:rPr lang="en-US" sz="2000">
                <a:solidFill>
                  <a:srgbClr val="FFFFFF"/>
                </a:solidFill>
                <a:latin typeface="Calibri"/>
                <a:ea typeface="+mn-lt"/>
                <a:cs typeface="+mn-lt"/>
              </a:rPr>
              <a:t>This model serves as a valuable tool for managers, enabling effective resource allocation. For example, the insight that a 10 BDT incentive hike corresponds to a 2.95% productivity increase informs decisions on incentive distribution for optimal performance.</a:t>
            </a:r>
          </a:p>
          <a:p>
            <a:endParaRPr lang="en-US" sz="2000">
              <a:solidFill>
                <a:srgbClr val="FFFFFF"/>
              </a:solidFill>
            </a:endParaRPr>
          </a:p>
        </p:txBody>
      </p:sp>
      <p:pic>
        <p:nvPicPr>
          <p:cNvPr id="5" name="Picture 4" descr="Codes on papers">
            <a:extLst>
              <a:ext uri="{FF2B5EF4-FFF2-40B4-BE49-F238E27FC236}">
                <a16:creationId xmlns:a16="http://schemas.microsoft.com/office/drawing/2014/main" id="{34FFE6D2-1FA9-43D4-1863-49C1DF4D1DCC}"/>
              </a:ext>
            </a:extLst>
          </p:cNvPr>
          <p:cNvPicPr>
            <a:picLocks noChangeAspect="1"/>
          </p:cNvPicPr>
          <p:nvPr/>
        </p:nvPicPr>
        <p:blipFill rotWithShape="1">
          <a:blip r:embed="rId3">
            <a:extLst>
              <a:ext uri="{28A0092B-C50C-407E-A947-70E740481C1C}">
                <a14:useLocalDpi xmlns:a14="http://schemas.microsoft.com/office/drawing/2010/main" val="0"/>
              </a:ext>
            </a:extLst>
          </a:blip>
          <a:srcRect t="2160" r="21077" b="4309"/>
          <a:stretch/>
        </p:blipFill>
        <p:spPr>
          <a:xfrm>
            <a:off x="6005304" y="1290398"/>
            <a:ext cx="5407002" cy="4277203"/>
          </a:xfrm>
          <a:prstGeom prst="rect">
            <a:avLst/>
          </a:prstGeom>
        </p:spPr>
      </p:pic>
    </p:spTree>
    <p:extLst>
      <p:ext uri="{BB962C8B-B14F-4D97-AF65-F5344CB8AC3E}">
        <p14:creationId xmlns:p14="http://schemas.microsoft.com/office/powerpoint/2010/main" val="4227859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92CB8-7056-F71A-2B43-78ED6CAF34D4}"/>
              </a:ext>
            </a:extLst>
          </p:cNvPr>
          <p:cNvSpPr>
            <a:spLocks noGrp="1"/>
          </p:cNvSpPr>
          <p:nvPr>
            <p:ph type="title"/>
          </p:nvPr>
        </p:nvSpPr>
        <p:spPr>
          <a:xfrm>
            <a:off x="6823878" y="741391"/>
            <a:ext cx="4491821" cy="1616203"/>
          </a:xfrm>
        </p:spPr>
        <p:txBody>
          <a:bodyPr anchor="b">
            <a:normAutofit/>
          </a:bodyPr>
          <a:lstStyle/>
          <a:p>
            <a:r>
              <a:rPr lang="en-US" sz="3200"/>
              <a:t>References</a:t>
            </a:r>
          </a:p>
        </p:txBody>
      </p:sp>
      <p:pic>
        <p:nvPicPr>
          <p:cNvPr id="13" name="Picture 12" descr="Office items on a table">
            <a:extLst>
              <a:ext uri="{FF2B5EF4-FFF2-40B4-BE49-F238E27FC236}">
                <a16:creationId xmlns:a16="http://schemas.microsoft.com/office/drawing/2014/main" id="{2A42B251-1E46-7CA2-FFEE-59C2BCD23307}"/>
              </a:ext>
            </a:extLst>
          </p:cNvPr>
          <p:cNvPicPr>
            <a:picLocks noChangeAspect="1"/>
          </p:cNvPicPr>
          <p:nvPr/>
        </p:nvPicPr>
        <p:blipFill rotWithShape="1">
          <a:blip r:embed="rId2"/>
          <a:srcRect l="2099" r="30710" b="-5"/>
          <a:stretch/>
        </p:blipFill>
        <p:spPr>
          <a:xfrm>
            <a:off x="20" y="10"/>
            <a:ext cx="6095980" cy="6857990"/>
          </a:xfrm>
          <a:prstGeom prst="rect">
            <a:avLst/>
          </a:prstGeom>
        </p:spPr>
      </p:pic>
      <p:grpSp>
        <p:nvGrpSpPr>
          <p:cNvPr id="14" name="Group 13">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CC490F37-3560-1DDF-37DE-947F369F5A41}"/>
              </a:ext>
            </a:extLst>
          </p:cNvPr>
          <p:cNvSpPr>
            <a:spLocks noGrp="1"/>
          </p:cNvSpPr>
          <p:nvPr>
            <p:ph idx="1"/>
          </p:nvPr>
        </p:nvSpPr>
        <p:spPr>
          <a:xfrm>
            <a:off x="6823878" y="2533476"/>
            <a:ext cx="4491820" cy="3447832"/>
          </a:xfrm>
        </p:spPr>
        <p:txBody>
          <a:bodyPr anchor="t">
            <a:normAutofit/>
          </a:bodyPr>
          <a:lstStyle/>
          <a:p>
            <a:r>
              <a:rPr lang="en-US" sz="2000" err="1">
                <a:latin typeface="Calibri" panose="020F0502020204030204" pitchFamily="34" charset="0"/>
                <a:cs typeface="Calibri" panose="020F0502020204030204" pitchFamily="34" charset="0"/>
              </a:rPr>
              <a:t>Hasnat</a:t>
            </a:r>
            <a:r>
              <a:rPr lang="en-US" sz="2000">
                <a:latin typeface="Calibri" panose="020F0502020204030204" pitchFamily="34" charset="0"/>
                <a:cs typeface="Calibri" panose="020F0502020204030204" pitchFamily="34" charset="0"/>
              </a:rPr>
              <a:t>, S. (2023, November 8). </a:t>
            </a:r>
            <a:r>
              <a:rPr lang="en-US" sz="2000" i="1">
                <a:latin typeface="Calibri" panose="020F0502020204030204" pitchFamily="34" charset="0"/>
                <a:cs typeface="Calibri" panose="020F0502020204030204" pitchFamily="34" charset="0"/>
              </a:rPr>
              <a:t>Workers making clothes for top brands reject a proposal: $113 A month</a:t>
            </a:r>
            <a:r>
              <a:rPr lang="en-US" sz="2000">
                <a:latin typeface="Calibri" panose="020F0502020204030204" pitchFamily="34" charset="0"/>
                <a:cs typeface="Calibri" panose="020F0502020204030204" pitchFamily="34" charset="0"/>
              </a:rPr>
              <a:t>. The New York Times. </a:t>
            </a:r>
            <a:r>
              <a:rPr lang="en-US" sz="2000">
                <a:latin typeface="Calibri" panose="020F0502020204030204" pitchFamily="34" charset="0"/>
                <a:cs typeface="Calibri" panose="020F0502020204030204" pitchFamily="34" charset="0"/>
                <a:hlinkClick r:id="rId3"/>
              </a:rPr>
              <a:t>https://www.nytimes.com/2023/11/08/world/asia/bangladesh-minimum-wage-protests.html</a:t>
            </a:r>
            <a:endParaRPr lang="en-US" sz="2000">
              <a:latin typeface="Calibri" panose="020F0502020204030204" pitchFamily="34" charset="0"/>
              <a:cs typeface="Calibri" panose="020F0502020204030204" pitchFamily="34" charset="0"/>
            </a:endParaRPr>
          </a:p>
          <a:p>
            <a:r>
              <a:rPr lang="en-US" sz="2000">
                <a:latin typeface="Calibri" panose="020F0502020204030204" pitchFamily="34" charset="0"/>
                <a:cs typeface="Calibri" panose="020F0502020204030204" pitchFamily="34" charset="0"/>
              </a:rPr>
              <a:t>Productivity Prediction of Garment Employees. (2020). UCI Machine Learning Repository. </a:t>
            </a:r>
            <a:r>
              <a:rPr lang="en-US" sz="2000">
                <a:latin typeface="Calibri" panose="020F0502020204030204" pitchFamily="34" charset="0"/>
                <a:cs typeface="Calibri" panose="020F0502020204030204" pitchFamily="34" charset="0"/>
                <a:hlinkClick r:id="rId4"/>
              </a:rPr>
              <a:t>https://doi.org/10.24432/C51S6D</a:t>
            </a:r>
            <a:r>
              <a:rPr lang="en-US" sz="2000">
                <a:latin typeface="Calibri" panose="020F0502020204030204" pitchFamily="34" charset="0"/>
                <a:cs typeface="Calibri" panose="020F0502020204030204" pitchFamily="34" charset="0"/>
              </a:rPr>
              <a:t>.</a:t>
            </a:r>
          </a:p>
          <a:p>
            <a:endParaRPr lang="en-US" sz="2000" b="0" i="0" u="none" strike="noStrike">
              <a:effectLst/>
            </a:endParaRPr>
          </a:p>
          <a:p>
            <a:endParaRPr lang="en-US" sz="2000" b="0" i="0" u="none" strike="noStrike">
              <a:effectLst/>
            </a:endParaRPr>
          </a:p>
          <a:p>
            <a:endParaRPr lang="en-US" sz="2000" b="0" i="0" u="none" strike="noStrike">
              <a:effectLst/>
            </a:endParaRPr>
          </a:p>
          <a:p>
            <a:endParaRPr lang="en-US" sz="2000"/>
          </a:p>
        </p:txBody>
      </p:sp>
    </p:spTree>
    <p:extLst>
      <p:ext uri="{BB962C8B-B14F-4D97-AF65-F5344CB8AC3E}">
        <p14:creationId xmlns:p14="http://schemas.microsoft.com/office/powerpoint/2010/main" val="2911811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AABCB6"/>
          </a:solidFill>
          <a:ln/>
        </p:spPr>
        <p:txBody>
          <a:bodyPr/>
          <a:lstStyle/>
          <a:p>
            <a:endParaRPr lang="en-US"/>
          </a:p>
        </p:txBody>
      </p:sp>
      <p:sp>
        <p:nvSpPr>
          <p:cNvPr id="3" name="Shape 1"/>
          <p:cNvSpPr/>
          <p:nvPr/>
        </p:nvSpPr>
        <p:spPr>
          <a:xfrm>
            <a:off x="0" y="358144"/>
            <a:ext cx="12192000" cy="6858000"/>
          </a:xfrm>
          <a:prstGeom prst="rect">
            <a:avLst/>
          </a:prstGeom>
          <a:solidFill>
            <a:schemeClr val="accent2">
              <a:lumMod val="20000"/>
              <a:lumOff val="80000"/>
            </a:schemeClr>
          </a:solidFill>
          <a:ln w="13811">
            <a:solidFill>
              <a:srgbClr val="E5E0DF"/>
            </a:solidFill>
            <a:prstDash val="solid"/>
          </a:ln>
        </p:spPr>
        <p:txBody>
          <a:bodyPr/>
          <a:lstStyle/>
          <a:p>
            <a:endParaRPr lang="en-US"/>
          </a:p>
        </p:txBody>
      </p:sp>
      <p:sp>
        <p:nvSpPr>
          <p:cNvPr id="4" name="Text 2"/>
          <p:cNvSpPr/>
          <p:nvPr/>
        </p:nvSpPr>
        <p:spPr>
          <a:xfrm>
            <a:off x="1289106" y="509665"/>
            <a:ext cx="3703241" cy="578644"/>
          </a:xfrm>
          <a:prstGeom prst="rect">
            <a:avLst/>
          </a:prstGeom>
          <a:noFill/>
          <a:ln/>
        </p:spPr>
        <p:txBody>
          <a:bodyPr wrap="none" rtlCol="0" anchor="t"/>
          <a:lstStyle>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4556"/>
              </a:lnSpc>
              <a:buNone/>
            </a:pPr>
            <a:r>
              <a:rPr lang="en-US" sz="3645" kern="0" spc="-109">
                <a:solidFill>
                  <a:srgbClr val="2C3F42"/>
                </a:solidFill>
                <a:latin typeface="Bitter" pitchFamily="34" charset="0"/>
                <a:ea typeface="Bitter" pitchFamily="34" charset="-122"/>
                <a:cs typeface="Bitter" pitchFamily="34" charset="-120"/>
              </a:rPr>
              <a:t>The Industry</a:t>
            </a:r>
            <a:endParaRPr lang="en-US" sz="3645"/>
          </a:p>
        </p:txBody>
      </p:sp>
      <p:pic>
        <p:nvPicPr>
          <p:cNvPr id="5" name="Image 0" descr="preencoded.png"/>
          <p:cNvPicPr>
            <a:picLocks noChangeAspect="1"/>
          </p:cNvPicPr>
          <p:nvPr/>
        </p:nvPicPr>
        <p:blipFill>
          <a:blip r:embed="rId3"/>
          <a:stretch>
            <a:fillRect/>
          </a:stretch>
        </p:blipFill>
        <p:spPr>
          <a:xfrm>
            <a:off x="1289105" y="1366871"/>
            <a:ext cx="4258767" cy="2632075"/>
          </a:xfrm>
          <a:prstGeom prst="rect">
            <a:avLst/>
          </a:prstGeom>
        </p:spPr>
      </p:pic>
      <p:sp>
        <p:nvSpPr>
          <p:cNvPr id="6" name="Text 3"/>
          <p:cNvSpPr/>
          <p:nvPr/>
        </p:nvSpPr>
        <p:spPr>
          <a:xfrm>
            <a:off x="1190328" y="4286768"/>
            <a:ext cx="1914029" cy="289322"/>
          </a:xfrm>
          <a:prstGeom prst="rect">
            <a:avLst/>
          </a:prstGeom>
          <a:noFill/>
          <a:ln/>
        </p:spPr>
        <p:txBody>
          <a:bodyPr wrap="none" lIns="91440" tIns="45720" rIns="91440" bIns="45720" rtlCol="0" anchor="t"/>
          <a:lstStyle>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2278"/>
              </a:lnSpc>
              <a:buNone/>
            </a:pPr>
            <a:r>
              <a:rPr lang="en-US" sz="1800" b="1" kern="0" spc="-55">
                <a:solidFill>
                  <a:srgbClr val="2C3F42"/>
                </a:solidFill>
                <a:latin typeface="Bitter"/>
                <a:ea typeface="Bitter"/>
                <a:cs typeface="Bitter" pitchFamily="34" charset="-120"/>
              </a:rPr>
              <a:t>Global</a:t>
            </a:r>
            <a:r>
              <a:rPr lang="en-US" sz="1800" kern="0" spc="-55">
                <a:solidFill>
                  <a:srgbClr val="2C3F42"/>
                </a:solidFill>
                <a:latin typeface="Bitter"/>
                <a:ea typeface="Bitter"/>
                <a:cs typeface="Bitter" pitchFamily="34" charset="-120"/>
              </a:rPr>
              <a:t> </a:t>
            </a:r>
            <a:r>
              <a:rPr lang="en-US" sz="1800" b="1" kern="0" spc="-55">
                <a:solidFill>
                  <a:srgbClr val="2C3F42"/>
                </a:solidFill>
                <a:latin typeface="Bitter"/>
                <a:ea typeface="Bitter"/>
                <a:cs typeface="Bitter" pitchFamily="34" charset="-120"/>
              </a:rPr>
              <a:t>Importance</a:t>
            </a:r>
            <a:endParaRPr lang="en-US" sz="1800" b="1">
              <a:latin typeface="Bitter"/>
              <a:ea typeface="Bitter"/>
            </a:endParaRPr>
          </a:p>
        </p:txBody>
      </p:sp>
      <p:sp>
        <p:nvSpPr>
          <p:cNvPr id="7" name="Text 4"/>
          <p:cNvSpPr/>
          <p:nvPr/>
        </p:nvSpPr>
        <p:spPr>
          <a:xfrm>
            <a:off x="1190327" y="4761232"/>
            <a:ext cx="4258767" cy="888504"/>
          </a:xfrm>
          <a:prstGeom prst="rect">
            <a:avLst/>
          </a:prstGeom>
          <a:noFill/>
          <a:ln/>
        </p:spPr>
        <p:txBody>
          <a:bodyPr wrap="square" rtlCol="0" anchor="t"/>
          <a:lstStyle>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2332"/>
              </a:lnSpc>
              <a:buNone/>
            </a:pPr>
            <a:r>
              <a:rPr lang="en-US" sz="1458" kern="0" spc="-29">
                <a:solidFill>
                  <a:srgbClr val="2B2E3C"/>
                </a:solidFill>
                <a:latin typeface="Open Sans" pitchFamily="34" charset="0"/>
                <a:ea typeface="Open Sans" pitchFamily="34" charset="-122"/>
                <a:cs typeface="Open Sans" pitchFamily="34" charset="-120"/>
              </a:rPr>
              <a:t>The garment industry is one of the largest sources of employment and revenue in developing countries.</a:t>
            </a:r>
            <a:endParaRPr lang="en-US" sz="1458"/>
          </a:p>
        </p:txBody>
      </p:sp>
      <p:pic>
        <p:nvPicPr>
          <p:cNvPr id="8" name="Image 1" descr="preencoded.png"/>
          <p:cNvPicPr>
            <a:picLocks noChangeAspect="1"/>
          </p:cNvPicPr>
          <p:nvPr/>
        </p:nvPicPr>
        <p:blipFill>
          <a:blip r:embed="rId4"/>
          <a:stretch>
            <a:fillRect/>
          </a:stretch>
        </p:blipFill>
        <p:spPr>
          <a:xfrm>
            <a:off x="6220696" y="1366872"/>
            <a:ext cx="4258866" cy="2632174"/>
          </a:xfrm>
          <a:prstGeom prst="rect">
            <a:avLst/>
          </a:prstGeom>
        </p:spPr>
      </p:pic>
      <p:sp>
        <p:nvSpPr>
          <p:cNvPr id="9" name="Text 5"/>
          <p:cNvSpPr/>
          <p:nvPr/>
        </p:nvSpPr>
        <p:spPr>
          <a:xfrm>
            <a:off x="6164251" y="4286867"/>
            <a:ext cx="1851620" cy="289322"/>
          </a:xfrm>
          <a:prstGeom prst="rect">
            <a:avLst/>
          </a:prstGeom>
          <a:noFill/>
          <a:ln/>
        </p:spPr>
        <p:txBody>
          <a:bodyPr wrap="none" lIns="91440" tIns="45720" rIns="91440" bIns="45720" rtlCol="0" anchor="t"/>
          <a:lstStyle>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2278"/>
              </a:lnSpc>
              <a:buNone/>
            </a:pPr>
            <a:r>
              <a:rPr lang="en-US" sz="1800" b="1" kern="0" spc="-55">
                <a:solidFill>
                  <a:srgbClr val="2C3F42"/>
                </a:solidFill>
                <a:latin typeface="Bitter"/>
                <a:ea typeface="Bitter" pitchFamily="34" charset="-122"/>
                <a:cs typeface="Bitter" pitchFamily="34" charset="-120"/>
              </a:rPr>
              <a:t>Labor</a:t>
            </a:r>
            <a:r>
              <a:rPr lang="en-US" sz="1800" kern="0" spc="-55">
                <a:solidFill>
                  <a:srgbClr val="2C3F42"/>
                </a:solidFill>
                <a:latin typeface="Bitter"/>
                <a:ea typeface="Bitter" pitchFamily="34" charset="-122"/>
                <a:cs typeface="Bitter" pitchFamily="34" charset="-120"/>
              </a:rPr>
              <a:t> </a:t>
            </a:r>
            <a:r>
              <a:rPr lang="en-US" sz="1800" b="1" kern="0" spc="-55">
                <a:solidFill>
                  <a:srgbClr val="2C3F42"/>
                </a:solidFill>
                <a:latin typeface="Bitter"/>
                <a:ea typeface="Bitter" pitchFamily="34" charset="-122"/>
                <a:cs typeface="Bitter" pitchFamily="34" charset="-120"/>
              </a:rPr>
              <a:t>Dynamics</a:t>
            </a:r>
            <a:endParaRPr lang="en-US" sz="1800" b="1">
              <a:latin typeface="Bitter"/>
            </a:endParaRPr>
          </a:p>
        </p:txBody>
      </p:sp>
      <p:sp>
        <p:nvSpPr>
          <p:cNvPr id="10" name="Text 6"/>
          <p:cNvSpPr/>
          <p:nvPr/>
        </p:nvSpPr>
        <p:spPr>
          <a:xfrm>
            <a:off x="6164251" y="4761331"/>
            <a:ext cx="4258866" cy="592336"/>
          </a:xfrm>
          <a:prstGeom prst="rect">
            <a:avLst/>
          </a:prstGeom>
          <a:noFill/>
          <a:ln/>
        </p:spPr>
        <p:txBody>
          <a:bodyPr wrap="square" lIns="91440" tIns="45720" rIns="91440" bIns="45720" rtlCol="0" anchor="t"/>
          <a:lstStyle>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a:lnSpc>
                <a:spcPts val="2332"/>
              </a:lnSpc>
            </a:pPr>
            <a:r>
              <a:rPr lang="en-US" sz="1450" kern="0" spc="-29">
                <a:solidFill>
                  <a:srgbClr val="2B2E3C"/>
                </a:solidFill>
                <a:latin typeface="Open Sans"/>
                <a:ea typeface="Open Sans"/>
                <a:cs typeface="Open Sans"/>
              </a:rPr>
              <a:t>Labor Intensive Industries are often characterized by low-wages and long working hours. </a:t>
            </a:r>
          </a:p>
        </p:txBody>
      </p:sp>
    </p:spTree>
    <p:extLst>
      <p:ext uri="{BB962C8B-B14F-4D97-AF65-F5344CB8AC3E}">
        <p14:creationId xmlns:p14="http://schemas.microsoft.com/office/powerpoint/2010/main" val="3257350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Cropped hands holding top of hanger in a store">
            <a:extLst>
              <a:ext uri="{FF2B5EF4-FFF2-40B4-BE49-F238E27FC236}">
                <a16:creationId xmlns:a16="http://schemas.microsoft.com/office/drawing/2014/main" id="{0CE46241-C4AE-ACF8-B3D7-5EF468A088A3}"/>
              </a:ext>
            </a:extLst>
          </p:cNvPr>
          <p:cNvPicPr>
            <a:picLocks noChangeAspect="1"/>
          </p:cNvPicPr>
          <p:nvPr/>
        </p:nvPicPr>
        <p:blipFill rotWithShape="1">
          <a:blip r:embed="rId3">
            <a:duotone>
              <a:prstClr val="black"/>
              <a:schemeClr val="tx2">
                <a:tint val="45000"/>
                <a:satMod val="400000"/>
              </a:schemeClr>
            </a:duotone>
            <a:alphaModFix amt="25000"/>
            <a:extLst>
              <a:ext uri="{28A0092B-C50C-407E-A947-70E740481C1C}">
                <a14:useLocalDpi xmlns:a14="http://schemas.microsoft.com/office/drawing/2010/main" val="0"/>
              </a:ext>
            </a:extLst>
          </a:blip>
          <a:srcRect t="9428" b="6303"/>
          <a:stretch/>
        </p:blipFill>
        <p:spPr>
          <a:xfrm>
            <a:off x="20" y="10"/>
            <a:ext cx="12191980" cy="6857990"/>
          </a:xfrm>
          <a:prstGeom prst="rect">
            <a:avLst/>
          </a:prstGeom>
        </p:spPr>
      </p:pic>
      <p:graphicFrame>
        <p:nvGraphicFramePr>
          <p:cNvPr id="19" name="Content Placeholder 2">
            <a:extLst>
              <a:ext uri="{FF2B5EF4-FFF2-40B4-BE49-F238E27FC236}">
                <a16:creationId xmlns:a16="http://schemas.microsoft.com/office/drawing/2014/main" id="{B1273CA7-F758-D032-059D-49A282B0A4C7}"/>
              </a:ext>
            </a:extLst>
          </p:cNvPr>
          <p:cNvGraphicFramePr>
            <a:graphicFrameLocks noGrp="1"/>
          </p:cNvGraphicFramePr>
          <p:nvPr>
            <p:ph idx="1"/>
            <p:extLst>
              <p:ext uri="{D42A27DB-BD31-4B8C-83A1-F6EECF244321}">
                <p14:modId xmlns:p14="http://schemas.microsoft.com/office/powerpoint/2010/main" val="252490597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6063549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8" name="Rectangle 137">
            <a:extLst>
              <a:ext uri="{FF2B5EF4-FFF2-40B4-BE49-F238E27FC236}">
                <a16:creationId xmlns:a16="http://schemas.microsoft.com/office/drawing/2014/main" id="{151F3819-4351-4730-8E02-40BF286E0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7DAE5130-F148-4C5A-A6CB-48165DC767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12191996"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AE363C-26E9-DBA6-DFA2-58A6827AD3F1}"/>
              </a:ext>
            </a:extLst>
          </p:cNvPr>
          <p:cNvSpPr>
            <a:spLocks noGrp="1"/>
          </p:cNvSpPr>
          <p:nvPr>
            <p:ph type="title"/>
          </p:nvPr>
        </p:nvSpPr>
        <p:spPr>
          <a:xfrm>
            <a:off x="3637887" y="186267"/>
            <a:ext cx="6564574" cy="1330518"/>
          </a:xfrm>
        </p:spPr>
        <p:txBody>
          <a:bodyPr>
            <a:normAutofit/>
          </a:bodyPr>
          <a:lstStyle/>
          <a:p>
            <a:r>
              <a:rPr lang="en-US">
                <a:cs typeface="Calibri Light"/>
              </a:rPr>
              <a:t>Data</a:t>
            </a:r>
            <a:endParaRPr lang="en-US"/>
          </a:p>
        </p:txBody>
      </p:sp>
      <p:pic>
        <p:nvPicPr>
          <p:cNvPr id="125" name="Picture 124" descr="1920x1080 wallpaper | clothes lot | Peakpx">
            <a:extLst>
              <a:ext uri="{FF2B5EF4-FFF2-40B4-BE49-F238E27FC236}">
                <a16:creationId xmlns:a16="http://schemas.microsoft.com/office/drawing/2014/main" id="{6A015746-0C4D-4182-1FD0-3C40D6B932C9}"/>
              </a:ext>
            </a:extLst>
          </p:cNvPr>
          <p:cNvPicPr>
            <a:picLocks noChangeAspect="1"/>
          </p:cNvPicPr>
          <p:nvPr/>
        </p:nvPicPr>
        <p:blipFill rotWithShape="1">
          <a:blip r:embed="rId3"/>
          <a:srcRect l="2775" r="17725"/>
          <a:stretch/>
        </p:blipFill>
        <p:spPr>
          <a:xfrm>
            <a:off x="-8" y="3429008"/>
            <a:ext cx="3393017" cy="3428999"/>
          </a:xfrm>
          <a:custGeom>
            <a:avLst/>
            <a:gdLst/>
            <a:ahLst/>
            <a:cxnLst/>
            <a:rect l="l" t="t" r="r" b="b"/>
            <a:pathLst>
              <a:path w="4038600" h="3428999">
                <a:moveTo>
                  <a:pt x="0" y="0"/>
                </a:moveTo>
                <a:lnTo>
                  <a:pt x="3832764" y="0"/>
                </a:lnTo>
                <a:lnTo>
                  <a:pt x="3833410" y="4411"/>
                </a:lnTo>
                <a:cubicBezTo>
                  <a:pt x="3834310" y="12542"/>
                  <a:pt x="3834933" y="20617"/>
                  <a:pt x="3835321" y="28434"/>
                </a:cubicBezTo>
                <a:cubicBezTo>
                  <a:pt x="3843020" y="30350"/>
                  <a:pt x="3840588" y="61692"/>
                  <a:pt x="3852266" y="50998"/>
                </a:cubicBezTo>
                <a:cubicBezTo>
                  <a:pt x="3853153" y="61314"/>
                  <a:pt x="3849223" y="70391"/>
                  <a:pt x="3856614" y="62023"/>
                </a:cubicBezTo>
                <a:cubicBezTo>
                  <a:pt x="3857136" y="65272"/>
                  <a:pt x="3858208" y="66796"/>
                  <a:pt x="3859557" y="67517"/>
                </a:cubicBezTo>
                <a:lnTo>
                  <a:pt x="3860141" y="67604"/>
                </a:lnTo>
                <a:lnTo>
                  <a:pt x="3861913" y="90672"/>
                </a:lnTo>
                <a:lnTo>
                  <a:pt x="3863084" y="93141"/>
                </a:lnTo>
                <a:cubicBezTo>
                  <a:pt x="3863070" y="98407"/>
                  <a:pt x="3863057" y="103672"/>
                  <a:pt x="3863043" y="108938"/>
                </a:cubicBezTo>
                <a:lnTo>
                  <a:pt x="3863660" y="116693"/>
                </a:lnTo>
                <a:lnTo>
                  <a:pt x="3862518" y="119721"/>
                </a:lnTo>
                <a:cubicBezTo>
                  <a:pt x="3862017" y="122528"/>
                  <a:pt x="3862239" y="125949"/>
                  <a:pt x="3864097" y="130743"/>
                </a:cubicBezTo>
                <a:lnTo>
                  <a:pt x="3864775" y="131693"/>
                </a:lnTo>
                <a:lnTo>
                  <a:pt x="3864231" y="141960"/>
                </a:lnTo>
                <a:cubicBezTo>
                  <a:pt x="3863734" y="145469"/>
                  <a:pt x="3862886" y="148837"/>
                  <a:pt x="3861543" y="151981"/>
                </a:cubicBezTo>
                <a:cubicBezTo>
                  <a:pt x="3876816" y="176028"/>
                  <a:pt x="3873891" y="209754"/>
                  <a:pt x="3881956" y="241275"/>
                </a:cubicBezTo>
                <a:cubicBezTo>
                  <a:pt x="3880805" y="282291"/>
                  <a:pt x="3871108" y="290637"/>
                  <a:pt x="3883245" y="317540"/>
                </a:cubicBezTo>
                <a:cubicBezTo>
                  <a:pt x="3887431" y="330343"/>
                  <a:pt x="3884915" y="349601"/>
                  <a:pt x="3894824" y="382132"/>
                </a:cubicBezTo>
                <a:cubicBezTo>
                  <a:pt x="3902184" y="412768"/>
                  <a:pt x="3905028" y="440981"/>
                  <a:pt x="3912029" y="468465"/>
                </a:cubicBezTo>
                <a:cubicBezTo>
                  <a:pt x="3918870" y="501219"/>
                  <a:pt x="3919171" y="493504"/>
                  <a:pt x="3923563" y="512872"/>
                </a:cubicBezTo>
                <a:cubicBezTo>
                  <a:pt x="3925161" y="516259"/>
                  <a:pt x="3933257" y="548851"/>
                  <a:pt x="3935302" y="551780"/>
                </a:cubicBezTo>
                <a:cubicBezTo>
                  <a:pt x="3940193" y="569420"/>
                  <a:pt x="3948108" y="591435"/>
                  <a:pt x="3952908" y="618713"/>
                </a:cubicBezTo>
                <a:cubicBezTo>
                  <a:pt x="3949597" y="640336"/>
                  <a:pt x="3968857" y="662091"/>
                  <a:pt x="3964097" y="689135"/>
                </a:cubicBezTo>
                <a:cubicBezTo>
                  <a:pt x="3963409" y="698730"/>
                  <a:pt x="3967777" y="726290"/>
                  <a:pt x="3972561" y="730194"/>
                </a:cubicBezTo>
                <a:cubicBezTo>
                  <a:pt x="3974287" y="735671"/>
                  <a:pt x="3973869" y="742863"/>
                  <a:pt x="3978553" y="744105"/>
                </a:cubicBezTo>
                <a:cubicBezTo>
                  <a:pt x="3984369" y="746793"/>
                  <a:pt x="3979392" y="769550"/>
                  <a:pt x="3985056" y="764665"/>
                </a:cubicBezTo>
                <a:cubicBezTo>
                  <a:pt x="3981721" y="780759"/>
                  <a:pt x="3994221" y="788526"/>
                  <a:pt x="3998681" y="799644"/>
                </a:cubicBezTo>
                <a:cubicBezTo>
                  <a:pt x="3996807" y="806167"/>
                  <a:pt x="3999133" y="812044"/>
                  <a:pt x="4002586" y="819512"/>
                </a:cubicBezTo>
                <a:lnTo>
                  <a:pt x="4007152" y="829775"/>
                </a:lnTo>
                <a:cubicBezTo>
                  <a:pt x="4007290" y="831346"/>
                  <a:pt x="4007429" y="832918"/>
                  <a:pt x="4007568" y="834489"/>
                </a:cubicBezTo>
                <a:cubicBezTo>
                  <a:pt x="4008582" y="842878"/>
                  <a:pt x="4012501" y="870527"/>
                  <a:pt x="4013238" y="880111"/>
                </a:cubicBezTo>
                <a:lnTo>
                  <a:pt x="4011990" y="891990"/>
                </a:lnTo>
                <a:cubicBezTo>
                  <a:pt x="4012878" y="895711"/>
                  <a:pt x="4017741" y="899277"/>
                  <a:pt x="4018561" y="902435"/>
                </a:cubicBezTo>
                <a:lnTo>
                  <a:pt x="4016914" y="910937"/>
                </a:lnTo>
                <a:cubicBezTo>
                  <a:pt x="4021666" y="910045"/>
                  <a:pt x="4017754" y="920062"/>
                  <a:pt x="4017630" y="927631"/>
                </a:cubicBezTo>
                <a:cubicBezTo>
                  <a:pt x="4017765" y="943134"/>
                  <a:pt x="4017899" y="958638"/>
                  <a:pt x="4018033" y="974141"/>
                </a:cubicBezTo>
                <a:lnTo>
                  <a:pt x="4020844" y="1002853"/>
                </a:lnTo>
                <a:lnTo>
                  <a:pt x="4019159" y="1011649"/>
                </a:lnTo>
                <a:cubicBezTo>
                  <a:pt x="4018755" y="1030805"/>
                  <a:pt x="4025427" y="1051984"/>
                  <a:pt x="4019983" y="1065586"/>
                </a:cubicBezTo>
                <a:cubicBezTo>
                  <a:pt x="4019342" y="1071115"/>
                  <a:pt x="4019489" y="1076118"/>
                  <a:pt x="4020124" y="1080768"/>
                </a:cubicBezTo>
                <a:lnTo>
                  <a:pt x="4023046" y="1093182"/>
                </a:lnTo>
                <a:lnTo>
                  <a:pt x="4030993" y="1117768"/>
                </a:lnTo>
                <a:cubicBezTo>
                  <a:pt x="4017255" y="1119010"/>
                  <a:pt x="4036257" y="1175819"/>
                  <a:pt x="4024084" y="1169607"/>
                </a:cubicBezTo>
                <a:cubicBezTo>
                  <a:pt x="4026558" y="1192318"/>
                  <a:pt x="4002019" y="1213340"/>
                  <a:pt x="4015242" y="1235237"/>
                </a:cubicBezTo>
                <a:cubicBezTo>
                  <a:pt x="4014162" y="1269305"/>
                  <a:pt x="4018570" y="1317827"/>
                  <a:pt x="4017602" y="1350990"/>
                </a:cubicBezTo>
                <a:cubicBezTo>
                  <a:pt x="4023169" y="1344874"/>
                  <a:pt x="4021893" y="1374627"/>
                  <a:pt x="4021736" y="1378298"/>
                </a:cubicBezTo>
                <a:cubicBezTo>
                  <a:pt x="4018952" y="1400570"/>
                  <a:pt x="4019832" y="1419813"/>
                  <a:pt x="4016278" y="1458310"/>
                </a:cubicBezTo>
                <a:cubicBezTo>
                  <a:pt x="4018014" y="1492373"/>
                  <a:pt x="4008830" y="1521984"/>
                  <a:pt x="4018868" y="1553366"/>
                </a:cubicBezTo>
                <a:cubicBezTo>
                  <a:pt x="4016990" y="1555494"/>
                  <a:pt x="4015540" y="1558122"/>
                  <a:pt x="4014402" y="1561090"/>
                </a:cubicBezTo>
                <a:lnTo>
                  <a:pt x="4011936" y="1570307"/>
                </a:lnTo>
                <a:lnTo>
                  <a:pt x="4012405" y="1571592"/>
                </a:lnTo>
                <a:cubicBezTo>
                  <a:pt x="4013272" y="1577147"/>
                  <a:pt x="4012836" y="1580457"/>
                  <a:pt x="4011825" y="1582767"/>
                </a:cubicBezTo>
                <a:lnTo>
                  <a:pt x="4010160" y="1584906"/>
                </a:lnTo>
                <a:lnTo>
                  <a:pt x="4009282" y="1592480"/>
                </a:lnTo>
                <a:lnTo>
                  <a:pt x="4004224" y="1632608"/>
                </a:lnTo>
                <a:lnTo>
                  <a:pt x="4004766" y="1633033"/>
                </a:lnTo>
                <a:cubicBezTo>
                  <a:pt x="4005917" y="1634501"/>
                  <a:pt x="4006652" y="1636551"/>
                  <a:pt x="4006536" y="1639879"/>
                </a:cubicBezTo>
                <a:cubicBezTo>
                  <a:pt x="4015184" y="1636475"/>
                  <a:pt x="4009709" y="1642588"/>
                  <a:pt x="4008603" y="1652696"/>
                </a:cubicBezTo>
                <a:cubicBezTo>
                  <a:pt x="4021787" y="1649666"/>
                  <a:pt x="4013526" y="1677353"/>
                  <a:pt x="4020520" y="1683689"/>
                </a:cubicBezTo>
                <a:cubicBezTo>
                  <a:pt x="4019410" y="1691182"/>
                  <a:pt x="4018476" y="1699055"/>
                  <a:pt x="4017793" y="1707144"/>
                </a:cubicBezTo>
                <a:cubicBezTo>
                  <a:pt x="4017716" y="1708742"/>
                  <a:pt x="4017637" y="1710339"/>
                  <a:pt x="4017559" y="1711937"/>
                </a:cubicBezTo>
                <a:lnTo>
                  <a:pt x="4017686" y="1712065"/>
                </a:lnTo>
                <a:cubicBezTo>
                  <a:pt x="4017911" y="1713173"/>
                  <a:pt x="4017938" y="1714774"/>
                  <a:pt x="4017696" y="1717183"/>
                </a:cubicBezTo>
                <a:lnTo>
                  <a:pt x="4017133" y="1720681"/>
                </a:lnTo>
                <a:lnTo>
                  <a:pt x="4016678" y="1729981"/>
                </a:lnTo>
                <a:lnTo>
                  <a:pt x="4017384" y="1733388"/>
                </a:lnTo>
                <a:lnTo>
                  <a:pt x="4018907" y="1735034"/>
                </a:lnTo>
                <a:cubicBezTo>
                  <a:pt x="4018834" y="1735303"/>
                  <a:pt x="4018762" y="1735573"/>
                  <a:pt x="4018689" y="1735842"/>
                </a:cubicBezTo>
                <a:cubicBezTo>
                  <a:pt x="4015637" y="1741502"/>
                  <a:pt x="4011570" y="1742214"/>
                  <a:pt x="4022227" y="1754258"/>
                </a:cubicBezTo>
                <a:cubicBezTo>
                  <a:pt x="4017088" y="1767842"/>
                  <a:pt x="4023675" y="1773031"/>
                  <a:pt x="4025215" y="1794468"/>
                </a:cubicBezTo>
                <a:cubicBezTo>
                  <a:pt x="4020602" y="1801685"/>
                  <a:pt x="4021846" y="1809129"/>
                  <a:pt x="4024929" y="1817026"/>
                </a:cubicBezTo>
                <a:cubicBezTo>
                  <a:pt x="4022135" y="1836468"/>
                  <a:pt x="4026097" y="1856359"/>
                  <a:pt x="4026330" y="1879330"/>
                </a:cubicBezTo>
                <a:lnTo>
                  <a:pt x="4036998" y="1941432"/>
                </a:lnTo>
                <a:lnTo>
                  <a:pt x="4036084" y="2000732"/>
                </a:lnTo>
                <a:cubicBezTo>
                  <a:pt x="4034263" y="2008113"/>
                  <a:pt x="4032229" y="2015157"/>
                  <a:pt x="4030076" y="2021755"/>
                </a:cubicBezTo>
                <a:cubicBezTo>
                  <a:pt x="4035967" y="2031320"/>
                  <a:pt x="4023973" y="2053600"/>
                  <a:pt x="4037221" y="2057342"/>
                </a:cubicBezTo>
                <a:cubicBezTo>
                  <a:pt x="4034697" y="2066435"/>
                  <a:pt x="4028501" y="2069516"/>
                  <a:pt x="4037394" y="2070619"/>
                </a:cubicBezTo>
                <a:cubicBezTo>
                  <a:pt x="4036804" y="2073734"/>
                  <a:pt x="4037226" y="2076065"/>
                  <a:pt x="4038135" y="2078045"/>
                </a:cubicBezTo>
                <a:lnTo>
                  <a:pt x="4038600" y="2078724"/>
                </a:lnTo>
                <a:lnTo>
                  <a:pt x="4032779" y="2098845"/>
                </a:lnTo>
                <a:lnTo>
                  <a:pt x="4032983" y="2102024"/>
                </a:lnTo>
                <a:lnTo>
                  <a:pt x="4027939" y="2114492"/>
                </a:lnTo>
                <a:lnTo>
                  <a:pt x="4018466" y="2141885"/>
                </a:lnTo>
                <a:cubicBezTo>
                  <a:pt x="4016935" y="2144144"/>
                  <a:pt x="4008999" y="2172239"/>
                  <a:pt x="4006867" y="2173326"/>
                </a:cubicBezTo>
                <a:cubicBezTo>
                  <a:pt x="4012131" y="2208338"/>
                  <a:pt x="3995887" y="2179358"/>
                  <a:pt x="3992697" y="2212754"/>
                </a:cubicBezTo>
                <a:cubicBezTo>
                  <a:pt x="4005768" y="2234675"/>
                  <a:pt x="3987982" y="2231911"/>
                  <a:pt x="3984358" y="2281700"/>
                </a:cubicBezTo>
                <a:cubicBezTo>
                  <a:pt x="3976909" y="2307292"/>
                  <a:pt x="3981397" y="2321058"/>
                  <a:pt x="3966554" y="2358247"/>
                </a:cubicBezTo>
                <a:cubicBezTo>
                  <a:pt x="3960999" y="2394590"/>
                  <a:pt x="3953833" y="2470676"/>
                  <a:pt x="3951025" y="2499761"/>
                </a:cubicBezTo>
                <a:cubicBezTo>
                  <a:pt x="3960739" y="2527319"/>
                  <a:pt x="3950548" y="2509832"/>
                  <a:pt x="3949702" y="2532758"/>
                </a:cubicBezTo>
                <a:cubicBezTo>
                  <a:pt x="3938760" y="2520705"/>
                  <a:pt x="3952389" y="2562520"/>
                  <a:pt x="3938861" y="2556795"/>
                </a:cubicBezTo>
                <a:cubicBezTo>
                  <a:pt x="3939134" y="2561148"/>
                  <a:pt x="3939827" y="2565547"/>
                  <a:pt x="3940623" y="2570003"/>
                </a:cubicBezTo>
                <a:cubicBezTo>
                  <a:pt x="3940759" y="2570781"/>
                  <a:pt x="3940897" y="2571558"/>
                  <a:pt x="3941033" y="2572336"/>
                </a:cubicBezTo>
                <a:lnTo>
                  <a:pt x="3940366" y="2580478"/>
                </a:lnTo>
                <a:lnTo>
                  <a:pt x="3943063" y="2584265"/>
                </a:lnTo>
                <a:lnTo>
                  <a:pt x="3944125" y="2597587"/>
                </a:lnTo>
                <a:cubicBezTo>
                  <a:pt x="3944077" y="2602348"/>
                  <a:pt x="3943504" y="2607198"/>
                  <a:pt x="3942089" y="2612155"/>
                </a:cubicBezTo>
                <a:cubicBezTo>
                  <a:pt x="3932438" y="2625816"/>
                  <a:pt x="3941792" y="2663179"/>
                  <a:pt x="3929196" y="2679622"/>
                </a:cubicBezTo>
                <a:cubicBezTo>
                  <a:pt x="3925571" y="2686502"/>
                  <a:pt x="3920517" y="2712894"/>
                  <a:pt x="3923315" y="2720986"/>
                </a:cubicBezTo>
                <a:cubicBezTo>
                  <a:pt x="3923036" y="2727128"/>
                  <a:pt x="3920401" y="2732389"/>
                  <a:pt x="3923961" y="2738269"/>
                </a:cubicBezTo>
                <a:cubicBezTo>
                  <a:pt x="3928018" y="2746479"/>
                  <a:pt x="3916599" y="2759296"/>
                  <a:pt x="3922927" y="2761348"/>
                </a:cubicBezTo>
                <a:cubicBezTo>
                  <a:pt x="3919813" y="2786694"/>
                  <a:pt x="3907933" y="2868089"/>
                  <a:pt x="3905273" y="2890343"/>
                </a:cubicBezTo>
                <a:cubicBezTo>
                  <a:pt x="3905945" y="2891698"/>
                  <a:pt x="3906516" y="2893225"/>
                  <a:pt x="3906968" y="2894872"/>
                </a:cubicBezTo>
                <a:cubicBezTo>
                  <a:pt x="3909594" y="2904456"/>
                  <a:pt x="3907729" y="2916058"/>
                  <a:pt x="3902804" y="2920783"/>
                </a:cubicBezTo>
                <a:cubicBezTo>
                  <a:pt x="3885416" y="2946524"/>
                  <a:pt x="3880691" y="2976695"/>
                  <a:pt x="3873409" y="3003309"/>
                </a:cubicBezTo>
                <a:cubicBezTo>
                  <a:pt x="3866483" y="3034202"/>
                  <a:pt x="3883685" y="3021162"/>
                  <a:pt x="3865677" y="3054172"/>
                </a:cubicBezTo>
                <a:cubicBezTo>
                  <a:pt x="3869656" y="3061216"/>
                  <a:pt x="3869021" y="3066386"/>
                  <a:pt x="3865322" y="3073552"/>
                </a:cubicBezTo>
                <a:cubicBezTo>
                  <a:pt x="3862309" y="3088769"/>
                  <a:pt x="3874353" y="3094511"/>
                  <a:pt x="3864576" y="3105939"/>
                </a:cubicBezTo>
                <a:cubicBezTo>
                  <a:pt x="3871414" y="3106866"/>
                  <a:pt x="3862070" y="3136685"/>
                  <a:pt x="3869897" y="3133416"/>
                </a:cubicBezTo>
                <a:cubicBezTo>
                  <a:pt x="3873987" y="3146871"/>
                  <a:pt x="3863598" y="3146263"/>
                  <a:pt x="3866944" y="3159200"/>
                </a:cubicBezTo>
                <a:cubicBezTo>
                  <a:pt x="3866209" y="3171160"/>
                  <a:pt x="3861238" y="3148758"/>
                  <a:pt x="3858655" y="3160960"/>
                </a:cubicBezTo>
                <a:cubicBezTo>
                  <a:pt x="3856672" y="3176428"/>
                  <a:pt x="3845007" y="3169580"/>
                  <a:pt x="3857964" y="3189916"/>
                </a:cubicBezTo>
                <a:cubicBezTo>
                  <a:pt x="3851730" y="3203678"/>
                  <a:pt x="3857918" y="3210651"/>
                  <a:pt x="3857749" y="3234304"/>
                </a:cubicBezTo>
                <a:lnTo>
                  <a:pt x="3855596" y="3240571"/>
                </a:lnTo>
                <a:lnTo>
                  <a:pt x="3861634" y="3248569"/>
                </a:lnTo>
                <a:cubicBezTo>
                  <a:pt x="3864052" y="3253014"/>
                  <a:pt x="3865516" y="3258342"/>
                  <a:pt x="3864663" y="3265444"/>
                </a:cubicBezTo>
                <a:cubicBezTo>
                  <a:pt x="3848300" y="3307894"/>
                  <a:pt x="3875588" y="3268090"/>
                  <a:pt x="3865146" y="3338829"/>
                </a:cubicBezTo>
                <a:cubicBezTo>
                  <a:pt x="3862730" y="3342195"/>
                  <a:pt x="3864130" y="3351680"/>
                  <a:pt x="3867052" y="3351725"/>
                </a:cubicBezTo>
                <a:cubicBezTo>
                  <a:pt x="3865794" y="3356006"/>
                  <a:pt x="3859439" y="3365106"/>
                  <a:pt x="3863912" y="3367707"/>
                </a:cubicBezTo>
                <a:cubicBezTo>
                  <a:pt x="3863241" y="3379301"/>
                  <a:pt x="3861774" y="3390600"/>
                  <a:pt x="3859561" y="3401335"/>
                </a:cubicBezTo>
                <a:lnTo>
                  <a:pt x="3853212" y="3423129"/>
                </a:lnTo>
                <a:lnTo>
                  <a:pt x="3856572" y="3428759"/>
                </a:lnTo>
                <a:lnTo>
                  <a:pt x="3856601" y="3428999"/>
                </a:lnTo>
                <a:lnTo>
                  <a:pt x="0" y="3428999"/>
                </a:lnTo>
                <a:close/>
              </a:path>
            </a:pathLst>
          </a:custGeom>
        </p:spPr>
      </p:pic>
      <p:pic>
        <p:nvPicPr>
          <p:cNvPr id="105" name="Picture 104" descr="Gypsy Garments Free Stock Photo - Public Domain Pictures">
            <a:extLst>
              <a:ext uri="{FF2B5EF4-FFF2-40B4-BE49-F238E27FC236}">
                <a16:creationId xmlns:a16="http://schemas.microsoft.com/office/drawing/2014/main" id="{59365579-9A83-9A56-C5C2-D5BF75CB32D3}"/>
              </a:ext>
            </a:extLst>
          </p:cNvPr>
          <p:cNvPicPr>
            <a:picLocks noChangeAspect="1"/>
          </p:cNvPicPr>
          <p:nvPr/>
        </p:nvPicPr>
        <p:blipFill rotWithShape="1">
          <a:blip r:embed="rId4"/>
          <a:srcRect l="10044" r="17006" b="2"/>
          <a:stretch/>
        </p:blipFill>
        <p:spPr>
          <a:xfrm>
            <a:off x="9" y="-7"/>
            <a:ext cx="3250682" cy="3493830"/>
          </a:xfrm>
          <a:custGeom>
            <a:avLst/>
            <a:gdLst/>
            <a:ahLst/>
            <a:cxnLst/>
            <a:rect l="l" t="t" r="r" b="b"/>
            <a:pathLst>
              <a:path w="3832765" h="3429000">
                <a:moveTo>
                  <a:pt x="0" y="0"/>
                </a:moveTo>
                <a:lnTo>
                  <a:pt x="3647227" y="0"/>
                </a:lnTo>
                <a:lnTo>
                  <a:pt x="3639550" y="38855"/>
                </a:lnTo>
                <a:cubicBezTo>
                  <a:pt x="3636650" y="54773"/>
                  <a:pt x="3634345" y="68219"/>
                  <a:pt x="3632595" y="77266"/>
                </a:cubicBezTo>
                <a:cubicBezTo>
                  <a:pt x="3626536" y="79781"/>
                  <a:pt x="3626501" y="84794"/>
                  <a:pt x="3629067" y="94172"/>
                </a:cubicBezTo>
                <a:cubicBezTo>
                  <a:pt x="3627578" y="163765"/>
                  <a:pt x="3557526" y="242917"/>
                  <a:pt x="3584106" y="259179"/>
                </a:cubicBezTo>
                <a:cubicBezTo>
                  <a:pt x="3583700" y="275569"/>
                  <a:pt x="3606846" y="331307"/>
                  <a:pt x="3599938" y="369872"/>
                </a:cubicBezTo>
                <a:cubicBezTo>
                  <a:pt x="3585388" y="383902"/>
                  <a:pt x="3596928" y="466732"/>
                  <a:pt x="3595032" y="485807"/>
                </a:cubicBezTo>
                <a:cubicBezTo>
                  <a:pt x="3585943" y="488250"/>
                  <a:pt x="3592517" y="521115"/>
                  <a:pt x="3579338" y="516547"/>
                </a:cubicBezTo>
                <a:cubicBezTo>
                  <a:pt x="3573622" y="519766"/>
                  <a:pt x="3573367" y="529229"/>
                  <a:pt x="3578241" y="534293"/>
                </a:cubicBezTo>
                <a:cubicBezTo>
                  <a:pt x="3576722" y="545474"/>
                  <a:pt x="3569890" y="551581"/>
                  <a:pt x="3577790" y="563888"/>
                </a:cubicBezTo>
                <a:cubicBezTo>
                  <a:pt x="3576008" y="579306"/>
                  <a:pt x="3555937" y="592508"/>
                  <a:pt x="3568362" y="606614"/>
                </a:cubicBezTo>
                <a:cubicBezTo>
                  <a:pt x="3548060" y="617296"/>
                  <a:pt x="3566748" y="665721"/>
                  <a:pt x="3562360" y="696544"/>
                </a:cubicBezTo>
                <a:cubicBezTo>
                  <a:pt x="3540870" y="749643"/>
                  <a:pt x="3563552" y="814684"/>
                  <a:pt x="3525923" y="839698"/>
                </a:cubicBezTo>
                <a:cubicBezTo>
                  <a:pt x="3535181" y="895191"/>
                  <a:pt x="3521523" y="937628"/>
                  <a:pt x="3518879" y="980382"/>
                </a:cubicBezTo>
                <a:cubicBezTo>
                  <a:pt x="3513995" y="999599"/>
                  <a:pt x="3527321" y="1012505"/>
                  <a:pt x="3515302" y="1028426"/>
                </a:cubicBezTo>
                <a:cubicBezTo>
                  <a:pt x="3518279" y="1066840"/>
                  <a:pt x="3496325" y="1148092"/>
                  <a:pt x="3536738" y="1210870"/>
                </a:cubicBezTo>
                <a:lnTo>
                  <a:pt x="3591526" y="1380154"/>
                </a:lnTo>
                <a:cubicBezTo>
                  <a:pt x="3610626" y="1430030"/>
                  <a:pt x="3618402" y="1446676"/>
                  <a:pt x="3627364" y="1475232"/>
                </a:cubicBezTo>
                <a:cubicBezTo>
                  <a:pt x="3630584" y="1500131"/>
                  <a:pt x="3621205" y="1517302"/>
                  <a:pt x="3629315" y="1551492"/>
                </a:cubicBezTo>
                <a:cubicBezTo>
                  <a:pt x="3627771" y="1569255"/>
                  <a:pt x="3642142" y="1604305"/>
                  <a:pt x="3642065" y="1616703"/>
                </a:cubicBezTo>
                <a:cubicBezTo>
                  <a:pt x="3644190" y="1615867"/>
                  <a:pt x="3646228" y="1622618"/>
                  <a:pt x="3644837" y="1625880"/>
                </a:cubicBezTo>
                <a:cubicBezTo>
                  <a:pt x="3644873" y="1682450"/>
                  <a:pt x="3660396" y="1644242"/>
                  <a:pt x="3653089" y="1681195"/>
                </a:cubicBezTo>
                <a:cubicBezTo>
                  <a:pt x="3653672" y="1703685"/>
                  <a:pt x="3678100" y="1693642"/>
                  <a:pt x="3669268" y="1720463"/>
                </a:cubicBezTo>
                <a:cubicBezTo>
                  <a:pt x="3672709" y="1747068"/>
                  <a:pt x="3683894" y="1760489"/>
                  <a:pt x="3680555" y="1787683"/>
                </a:cubicBezTo>
                <a:cubicBezTo>
                  <a:pt x="3683815" y="1812577"/>
                  <a:pt x="3690283" y="1832624"/>
                  <a:pt x="3690144" y="1854892"/>
                </a:cubicBezTo>
                <a:cubicBezTo>
                  <a:pt x="3694176" y="1862246"/>
                  <a:pt x="3696364" y="1869845"/>
                  <a:pt x="3692847" y="1879545"/>
                </a:cubicBezTo>
                <a:lnTo>
                  <a:pt x="3705899" y="1950159"/>
                </a:lnTo>
                <a:cubicBezTo>
                  <a:pt x="3705811" y="1963349"/>
                  <a:pt x="3696947" y="1944883"/>
                  <a:pt x="3698529" y="1956744"/>
                </a:cubicBezTo>
                <a:cubicBezTo>
                  <a:pt x="3704089" y="1967128"/>
                  <a:pt x="3694319" y="1972691"/>
                  <a:pt x="3700670" y="1983128"/>
                </a:cubicBezTo>
                <a:cubicBezTo>
                  <a:pt x="3707325" y="1975376"/>
                  <a:pt x="3704290" y="2019261"/>
                  <a:pt x="3710819" y="2016104"/>
                </a:cubicBezTo>
                <a:cubicBezTo>
                  <a:pt x="3703899" y="2032806"/>
                  <a:pt x="3716180" y="2041037"/>
                  <a:pt x="3716263" y="2057358"/>
                </a:cubicBezTo>
                <a:cubicBezTo>
                  <a:pt x="3714181" y="2066395"/>
                  <a:pt x="3708419" y="2088153"/>
                  <a:pt x="3713451" y="2092532"/>
                </a:cubicBezTo>
                <a:cubicBezTo>
                  <a:pt x="3702969" y="2134723"/>
                  <a:pt x="3713408" y="2112089"/>
                  <a:pt x="3712825" y="2145702"/>
                </a:cubicBezTo>
                <a:cubicBezTo>
                  <a:pt x="3711099" y="2175441"/>
                  <a:pt x="3721651" y="2170882"/>
                  <a:pt x="3710370" y="2205762"/>
                </a:cubicBezTo>
                <a:cubicBezTo>
                  <a:pt x="3706686" y="2213193"/>
                  <a:pt x="3707151" y="2225380"/>
                  <a:pt x="3711407" y="2232983"/>
                </a:cubicBezTo>
                <a:cubicBezTo>
                  <a:pt x="3712139" y="2234292"/>
                  <a:pt x="3712959" y="2235411"/>
                  <a:pt x="3713840" y="2236309"/>
                </a:cubicBezTo>
                <a:cubicBezTo>
                  <a:pt x="3705311" y="2258197"/>
                  <a:pt x="3712810" y="2264929"/>
                  <a:pt x="3706371" y="2276362"/>
                </a:cubicBezTo>
                <a:cubicBezTo>
                  <a:pt x="3707813" y="2303313"/>
                  <a:pt x="3719116" y="2319717"/>
                  <a:pt x="3713548" y="2330164"/>
                </a:cubicBezTo>
                <a:cubicBezTo>
                  <a:pt x="3716700" y="2349548"/>
                  <a:pt x="3722681" y="2379563"/>
                  <a:pt x="3725281" y="2392669"/>
                </a:cubicBezTo>
                <a:cubicBezTo>
                  <a:pt x="3729704" y="2396182"/>
                  <a:pt x="3728251" y="2402767"/>
                  <a:pt x="3729156" y="2408800"/>
                </a:cubicBezTo>
                <a:cubicBezTo>
                  <a:pt x="3733288" y="2414878"/>
                  <a:pt x="3733591" y="2443086"/>
                  <a:pt x="3731527" y="2451803"/>
                </a:cubicBezTo>
                <a:lnTo>
                  <a:pt x="3736702" y="2478754"/>
                </a:lnTo>
                <a:cubicBezTo>
                  <a:pt x="3728550" y="2525478"/>
                  <a:pt x="3760386" y="2545889"/>
                  <a:pt x="3730701" y="2582746"/>
                </a:cubicBezTo>
                <a:cubicBezTo>
                  <a:pt x="3730821" y="2599785"/>
                  <a:pt x="3740171" y="2587220"/>
                  <a:pt x="3740291" y="2604259"/>
                </a:cubicBezTo>
                <a:cubicBezTo>
                  <a:pt x="3743848" y="2626667"/>
                  <a:pt x="3731064" y="2615985"/>
                  <a:pt x="3745312" y="2636571"/>
                </a:cubicBezTo>
                <a:cubicBezTo>
                  <a:pt x="3741774" y="2677126"/>
                  <a:pt x="3756230" y="2698390"/>
                  <a:pt x="3745913" y="2734956"/>
                </a:cubicBezTo>
                <a:cubicBezTo>
                  <a:pt x="3751211" y="2727858"/>
                  <a:pt x="3750682" y="2814031"/>
                  <a:pt x="3749695" y="2825841"/>
                </a:cubicBezTo>
                <a:cubicBezTo>
                  <a:pt x="3749942" y="2850991"/>
                  <a:pt x="3747920" y="2877551"/>
                  <a:pt x="3747393" y="2915771"/>
                </a:cubicBezTo>
                <a:cubicBezTo>
                  <a:pt x="3750755" y="2949567"/>
                  <a:pt x="3739923" y="2933903"/>
                  <a:pt x="3751447" y="2964244"/>
                </a:cubicBezTo>
                <a:cubicBezTo>
                  <a:pt x="3751616" y="2982921"/>
                  <a:pt x="3749341" y="3024704"/>
                  <a:pt x="3748411" y="3027834"/>
                </a:cubicBezTo>
                <a:lnTo>
                  <a:pt x="3748938" y="3029071"/>
                </a:lnTo>
                <a:cubicBezTo>
                  <a:pt x="3750070" y="3034527"/>
                  <a:pt x="3749794" y="3037871"/>
                  <a:pt x="3748894" y="3040270"/>
                </a:cubicBezTo>
                <a:lnTo>
                  <a:pt x="3747334" y="3042558"/>
                </a:lnTo>
                <a:cubicBezTo>
                  <a:pt x="3747162" y="3045102"/>
                  <a:pt x="3746989" y="3047646"/>
                  <a:pt x="3746817" y="3050190"/>
                </a:cubicBezTo>
                <a:lnTo>
                  <a:pt x="3744491" y="3065086"/>
                </a:lnTo>
                <a:lnTo>
                  <a:pt x="3745283" y="3068003"/>
                </a:lnTo>
                <a:lnTo>
                  <a:pt x="3743686" y="3090671"/>
                </a:lnTo>
                <a:lnTo>
                  <a:pt x="3744246" y="3091046"/>
                </a:lnTo>
                <a:cubicBezTo>
                  <a:pt x="3745467" y="3092400"/>
                  <a:pt x="3746300" y="3094375"/>
                  <a:pt x="3746343" y="3097703"/>
                </a:cubicBezTo>
                <a:cubicBezTo>
                  <a:pt x="3754816" y="3093496"/>
                  <a:pt x="3749641" y="3100105"/>
                  <a:pt x="3749018" y="3110287"/>
                </a:cubicBezTo>
                <a:cubicBezTo>
                  <a:pt x="3762039" y="3106026"/>
                  <a:pt x="3755113" y="3134407"/>
                  <a:pt x="3762400" y="3140063"/>
                </a:cubicBezTo>
                <a:cubicBezTo>
                  <a:pt x="3761648" y="3147641"/>
                  <a:pt x="3761093" y="3155576"/>
                  <a:pt x="3760798" y="3163705"/>
                </a:cubicBezTo>
                <a:cubicBezTo>
                  <a:pt x="3760796" y="3165306"/>
                  <a:pt x="3760795" y="3166906"/>
                  <a:pt x="3760793" y="3168507"/>
                </a:cubicBezTo>
                <a:lnTo>
                  <a:pt x="3760925" y="3168621"/>
                </a:lnTo>
                <a:cubicBezTo>
                  <a:pt x="3761203" y="3169703"/>
                  <a:pt x="3761307" y="3171298"/>
                  <a:pt x="3761180" y="3173722"/>
                </a:cubicBezTo>
                <a:lnTo>
                  <a:pt x="3760784" y="3177263"/>
                </a:lnTo>
                <a:lnTo>
                  <a:pt x="3760776" y="3186578"/>
                </a:lnTo>
                <a:lnTo>
                  <a:pt x="3761644" y="3189908"/>
                </a:lnTo>
                <a:cubicBezTo>
                  <a:pt x="3767239" y="3200999"/>
                  <a:pt x="3784386" y="3192521"/>
                  <a:pt x="3778090" y="3215620"/>
                </a:cubicBezTo>
                <a:cubicBezTo>
                  <a:pt x="3782929" y="3238942"/>
                  <a:pt x="3794645" y="3248487"/>
                  <a:pt x="3792860" y="3273934"/>
                </a:cubicBezTo>
                <a:cubicBezTo>
                  <a:pt x="3797428" y="3295746"/>
                  <a:pt x="3804878" y="3312408"/>
                  <a:pt x="3805965" y="3332638"/>
                </a:cubicBezTo>
                <a:cubicBezTo>
                  <a:pt x="3810325" y="3338359"/>
                  <a:pt x="3812891" y="3344736"/>
                  <a:pt x="3809972" y="3354360"/>
                </a:cubicBezTo>
                <a:cubicBezTo>
                  <a:pt x="3815463" y="3373933"/>
                  <a:pt x="3822569" y="3374995"/>
                  <a:pt x="3820366" y="3391014"/>
                </a:cubicBezTo>
                <a:cubicBezTo>
                  <a:pt x="3832550" y="3396219"/>
                  <a:pt x="3828906" y="3399305"/>
                  <a:pt x="3827143" y="3406519"/>
                </a:cubicBezTo>
                <a:cubicBezTo>
                  <a:pt x="3827126" y="3406819"/>
                  <a:pt x="3827110" y="3407118"/>
                  <a:pt x="3827093" y="3407418"/>
                </a:cubicBezTo>
                <a:lnTo>
                  <a:pt x="3828820" y="3408091"/>
                </a:lnTo>
                <a:lnTo>
                  <a:pt x="3830121" y="3410929"/>
                </a:lnTo>
                <a:lnTo>
                  <a:pt x="3831461" y="3420084"/>
                </a:lnTo>
                <a:cubicBezTo>
                  <a:pt x="3831507" y="3421309"/>
                  <a:pt x="3831554" y="3422534"/>
                  <a:pt x="3831600" y="3423759"/>
                </a:cubicBezTo>
                <a:cubicBezTo>
                  <a:pt x="3831831" y="3426205"/>
                  <a:pt x="3832160" y="3427719"/>
                  <a:pt x="3832580" y="3428642"/>
                </a:cubicBezTo>
                <a:cubicBezTo>
                  <a:pt x="3832626" y="3428658"/>
                  <a:pt x="3832672" y="3428675"/>
                  <a:pt x="3832719" y="3428690"/>
                </a:cubicBezTo>
                <a:lnTo>
                  <a:pt x="3832765" y="3429000"/>
                </a:lnTo>
                <a:lnTo>
                  <a:pt x="0" y="3429000"/>
                </a:lnTo>
                <a:close/>
              </a:path>
            </a:pathLst>
          </a:custGeom>
        </p:spPr>
      </p:pic>
      <p:graphicFrame>
        <p:nvGraphicFramePr>
          <p:cNvPr id="8" name="Content Placeholder 2">
            <a:extLst>
              <a:ext uri="{FF2B5EF4-FFF2-40B4-BE49-F238E27FC236}">
                <a16:creationId xmlns:a16="http://schemas.microsoft.com/office/drawing/2014/main" id="{D5EA4188-08D2-306D-35A8-BA96435FA46B}"/>
              </a:ext>
            </a:extLst>
          </p:cNvPr>
          <p:cNvGraphicFramePr>
            <a:graphicFrameLocks noGrp="1"/>
          </p:cNvGraphicFramePr>
          <p:nvPr>
            <p:ph idx="1"/>
            <p:extLst>
              <p:ext uri="{D42A27DB-BD31-4B8C-83A1-F6EECF244321}">
                <p14:modId xmlns:p14="http://schemas.microsoft.com/office/powerpoint/2010/main" val="2241576369"/>
              </p:ext>
            </p:extLst>
          </p:nvPr>
        </p:nvGraphicFramePr>
        <p:xfrm>
          <a:off x="3757831" y="1435307"/>
          <a:ext cx="8321406" cy="47873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303253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885C54-D729-16BD-F9A4-FF75EC1EBF2C}"/>
              </a:ext>
            </a:extLst>
          </p:cNvPr>
          <p:cNvSpPr>
            <a:spLocks noGrp="1"/>
          </p:cNvSpPr>
          <p:nvPr>
            <p:ph type="title"/>
          </p:nvPr>
        </p:nvSpPr>
        <p:spPr>
          <a:xfrm>
            <a:off x="838198" y="547815"/>
            <a:ext cx="5167185" cy="1680519"/>
          </a:xfrm>
        </p:spPr>
        <p:txBody>
          <a:bodyPr>
            <a:normAutofit/>
          </a:bodyPr>
          <a:lstStyle/>
          <a:p>
            <a:r>
              <a:rPr lang="en-US" sz="2800"/>
              <a:t>Exploratory Data Analysis (EDA)</a:t>
            </a:r>
          </a:p>
          <a:p>
            <a:endParaRPr lang="en-US" sz="2800"/>
          </a:p>
        </p:txBody>
      </p:sp>
      <p:pic>
        <p:nvPicPr>
          <p:cNvPr id="5" name="Content Placeholder 2">
            <a:extLst>
              <a:ext uri="{FF2B5EF4-FFF2-40B4-BE49-F238E27FC236}">
                <a16:creationId xmlns:a16="http://schemas.microsoft.com/office/drawing/2014/main" id="{1996455A-494E-A7F2-F488-68DBC749E13A}"/>
              </a:ext>
            </a:extLst>
          </p:cNvPr>
          <p:cNvPicPr>
            <a:picLocks noChangeAspect="1"/>
          </p:cNvPicPr>
          <p:nvPr/>
        </p:nvPicPr>
        <p:blipFill rotWithShape="1">
          <a:blip r:embed="rId3"/>
          <a:srcRect t="185"/>
          <a:stretch/>
        </p:blipFill>
        <p:spPr>
          <a:xfrm>
            <a:off x="671944" y="1937815"/>
            <a:ext cx="5167185" cy="4170916"/>
          </a:xfrm>
          <a:prstGeom prst="rect">
            <a:avLst/>
          </a:prstGeom>
        </p:spPr>
      </p:pic>
      <p:graphicFrame>
        <p:nvGraphicFramePr>
          <p:cNvPr id="7" name="Table 6">
            <a:extLst>
              <a:ext uri="{FF2B5EF4-FFF2-40B4-BE49-F238E27FC236}">
                <a16:creationId xmlns:a16="http://schemas.microsoft.com/office/drawing/2014/main" id="{AB8150D1-E2BA-9E11-2691-37B82FFB5667}"/>
              </a:ext>
            </a:extLst>
          </p:cNvPr>
          <p:cNvGraphicFramePr>
            <a:graphicFrameLocks noGrp="1"/>
          </p:cNvGraphicFramePr>
          <p:nvPr>
            <p:extLst>
              <p:ext uri="{D42A27DB-BD31-4B8C-83A1-F6EECF244321}">
                <p14:modId xmlns:p14="http://schemas.microsoft.com/office/powerpoint/2010/main" val="1818904802"/>
              </p:ext>
            </p:extLst>
          </p:nvPr>
        </p:nvGraphicFramePr>
        <p:xfrm>
          <a:off x="6753882" y="2853064"/>
          <a:ext cx="5167185" cy="2919570"/>
        </p:xfrm>
        <a:graphic>
          <a:graphicData uri="http://schemas.openxmlformats.org/drawingml/2006/table">
            <a:tbl>
              <a:tblPr firstRow="1" bandRow="1">
                <a:tableStyleId>{073A0DAA-6AF3-43AB-8588-CEC1D06C72B9}</a:tableStyleId>
              </a:tblPr>
              <a:tblGrid>
                <a:gridCol w="2564477">
                  <a:extLst>
                    <a:ext uri="{9D8B030D-6E8A-4147-A177-3AD203B41FA5}">
                      <a16:colId xmlns:a16="http://schemas.microsoft.com/office/drawing/2014/main" val="2670980622"/>
                    </a:ext>
                  </a:extLst>
                </a:gridCol>
                <a:gridCol w="2602708">
                  <a:extLst>
                    <a:ext uri="{9D8B030D-6E8A-4147-A177-3AD203B41FA5}">
                      <a16:colId xmlns:a16="http://schemas.microsoft.com/office/drawing/2014/main" val="2978449497"/>
                    </a:ext>
                  </a:extLst>
                </a:gridCol>
              </a:tblGrid>
              <a:tr h="749670">
                <a:tc>
                  <a:txBody>
                    <a:bodyPr/>
                    <a:lstStyle/>
                    <a:p>
                      <a:endParaRPr lang="en-US" sz="3300"/>
                    </a:p>
                  </a:txBody>
                  <a:tcPr marL="167640" marR="167640" marT="83820" marB="83820"/>
                </a:tc>
                <a:tc>
                  <a:txBody>
                    <a:bodyPr/>
                    <a:lstStyle/>
                    <a:p>
                      <a:r>
                        <a:rPr lang="en-US" sz="3300"/>
                        <a:t>Productivity</a:t>
                      </a:r>
                    </a:p>
                  </a:txBody>
                  <a:tcPr marL="167640" marR="167640" marT="83820" marB="83820"/>
                </a:tc>
                <a:extLst>
                  <a:ext uri="{0D108BD9-81ED-4DB2-BD59-A6C34878D82A}">
                    <a16:rowId xmlns:a16="http://schemas.microsoft.com/office/drawing/2014/main" val="682477162"/>
                  </a:ext>
                </a:extLst>
              </a:tr>
              <a:tr h="749670">
                <a:tc>
                  <a:txBody>
                    <a:bodyPr/>
                    <a:lstStyle/>
                    <a:p>
                      <a:r>
                        <a:rPr lang="en-US" sz="3300">
                          <a:latin typeface="Calibri" panose="020F0502020204030204" pitchFamily="34" charset="0"/>
                          <a:cs typeface="Calibri" panose="020F0502020204030204" pitchFamily="34" charset="0"/>
                        </a:rPr>
                        <a:t>Minimum</a:t>
                      </a:r>
                    </a:p>
                  </a:txBody>
                  <a:tcPr marL="167640" marR="167640" marT="83820" marB="83820"/>
                </a:tc>
                <a:tc>
                  <a:txBody>
                    <a:bodyPr/>
                    <a:lstStyle/>
                    <a:p>
                      <a:r>
                        <a:rPr lang="en-US" sz="3300"/>
                        <a:t>0.23</a:t>
                      </a:r>
                    </a:p>
                  </a:txBody>
                  <a:tcPr marL="167640" marR="167640" marT="83820" marB="83820"/>
                </a:tc>
                <a:extLst>
                  <a:ext uri="{0D108BD9-81ED-4DB2-BD59-A6C34878D82A}">
                    <a16:rowId xmlns:a16="http://schemas.microsoft.com/office/drawing/2014/main" val="2364068590"/>
                  </a:ext>
                </a:extLst>
              </a:tr>
              <a:tr h="749670">
                <a:tc>
                  <a:txBody>
                    <a:bodyPr/>
                    <a:lstStyle/>
                    <a:p>
                      <a:r>
                        <a:rPr lang="en-US" sz="3300"/>
                        <a:t>Maximum</a:t>
                      </a:r>
                    </a:p>
                  </a:txBody>
                  <a:tcPr marL="167640" marR="167640" marT="83820" marB="83820"/>
                </a:tc>
                <a:tc>
                  <a:txBody>
                    <a:bodyPr/>
                    <a:lstStyle/>
                    <a:p>
                      <a:r>
                        <a:rPr lang="en-US" sz="3300"/>
                        <a:t>1.12</a:t>
                      </a:r>
                    </a:p>
                  </a:txBody>
                  <a:tcPr marL="167640" marR="167640" marT="83820" marB="83820"/>
                </a:tc>
                <a:extLst>
                  <a:ext uri="{0D108BD9-81ED-4DB2-BD59-A6C34878D82A}">
                    <a16:rowId xmlns:a16="http://schemas.microsoft.com/office/drawing/2014/main" val="189867563"/>
                  </a:ext>
                </a:extLst>
              </a:tr>
              <a:tr h="471221">
                <a:tc>
                  <a:txBody>
                    <a:bodyPr/>
                    <a:lstStyle/>
                    <a:p>
                      <a:pPr lvl="0">
                        <a:buNone/>
                      </a:pPr>
                      <a:r>
                        <a:rPr lang="en-US" sz="3300"/>
                        <a:t>Average</a:t>
                      </a:r>
                    </a:p>
                  </a:txBody>
                  <a:tcPr marL="167640" marR="167640" marT="83820" marB="83820"/>
                </a:tc>
                <a:tc>
                  <a:txBody>
                    <a:bodyPr/>
                    <a:lstStyle/>
                    <a:p>
                      <a:pPr lvl="0">
                        <a:buNone/>
                      </a:pPr>
                      <a:r>
                        <a:rPr lang="en-US" sz="3300"/>
                        <a:t>0.74</a:t>
                      </a:r>
                    </a:p>
                  </a:txBody>
                  <a:tcPr marL="167640" marR="167640" marT="83820" marB="83820"/>
                </a:tc>
                <a:extLst>
                  <a:ext uri="{0D108BD9-81ED-4DB2-BD59-A6C34878D82A}">
                    <a16:rowId xmlns:a16="http://schemas.microsoft.com/office/drawing/2014/main" val="2366883433"/>
                  </a:ext>
                </a:extLst>
              </a:tr>
            </a:tbl>
          </a:graphicData>
        </a:graphic>
      </p:graphicFrame>
    </p:spTree>
    <p:extLst>
      <p:ext uri="{BB962C8B-B14F-4D97-AF65-F5344CB8AC3E}">
        <p14:creationId xmlns:p14="http://schemas.microsoft.com/office/powerpoint/2010/main" val="1788095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descr="A graph with green squares and black dots&#10;&#10;Description automatically generated">
            <a:extLst>
              <a:ext uri="{FF2B5EF4-FFF2-40B4-BE49-F238E27FC236}">
                <a16:creationId xmlns:a16="http://schemas.microsoft.com/office/drawing/2014/main" id="{FD85E37D-86A8-550A-C616-5AC444FF675F}"/>
              </a:ext>
            </a:extLst>
          </p:cNvPr>
          <p:cNvPicPr>
            <a:picLocks noChangeAspect="1"/>
          </p:cNvPicPr>
          <p:nvPr/>
        </p:nvPicPr>
        <p:blipFill>
          <a:blip r:embed="rId2"/>
          <a:stretch>
            <a:fillRect/>
          </a:stretch>
        </p:blipFill>
        <p:spPr>
          <a:xfrm>
            <a:off x="3194402" y="821044"/>
            <a:ext cx="5803195" cy="5215912"/>
          </a:xfrm>
          <a:prstGeom prst="rect">
            <a:avLst/>
          </a:prstGeom>
        </p:spPr>
      </p:pic>
    </p:spTree>
    <p:extLst>
      <p:ext uri="{BB962C8B-B14F-4D97-AF65-F5344CB8AC3E}">
        <p14:creationId xmlns:p14="http://schemas.microsoft.com/office/powerpoint/2010/main" val="3187252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descr="A diagram with a row of rectangular boxes&#10;&#10;Description automatically generated with medium confidence">
            <a:extLst>
              <a:ext uri="{FF2B5EF4-FFF2-40B4-BE49-F238E27FC236}">
                <a16:creationId xmlns:a16="http://schemas.microsoft.com/office/drawing/2014/main" id="{67185D70-71E2-4CC8-7846-9B5ABC59DC8E}"/>
              </a:ext>
            </a:extLst>
          </p:cNvPr>
          <p:cNvPicPr>
            <a:picLocks noChangeAspect="1"/>
          </p:cNvPicPr>
          <p:nvPr/>
        </p:nvPicPr>
        <p:blipFill>
          <a:blip r:embed="rId2"/>
          <a:stretch>
            <a:fillRect/>
          </a:stretch>
        </p:blipFill>
        <p:spPr>
          <a:xfrm>
            <a:off x="2828512" y="643467"/>
            <a:ext cx="6534976" cy="5571066"/>
          </a:xfrm>
          <a:prstGeom prst="rect">
            <a:avLst/>
          </a:prstGeom>
        </p:spPr>
      </p:pic>
    </p:spTree>
    <p:extLst>
      <p:ext uri="{BB962C8B-B14F-4D97-AF65-F5344CB8AC3E}">
        <p14:creationId xmlns:p14="http://schemas.microsoft.com/office/powerpoint/2010/main" val="2731018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69662"/>
            <a:ext cx="11277600" cy="5918675"/>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with blue dots&#10;&#10;Description automatically generated">
            <a:extLst>
              <a:ext uri="{FF2B5EF4-FFF2-40B4-BE49-F238E27FC236}">
                <a16:creationId xmlns:a16="http://schemas.microsoft.com/office/drawing/2014/main" id="{B75AB388-3637-D685-E896-E6F7BACC3319}"/>
              </a:ext>
            </a:extLst>
          </p:cNvPr>
          <p:cNvPicPr>
            <a:picLocks noChangeAspect="1"/>
          </p:cNvPicPr>
          <p:nvPr/>
        </p:nvPicPr>
        <p:blipFill>
          <a:blip r:embed="rId3"/>
          <a:stretch>
            <a:fillRect/>
          </a:stretch>
        </p:blipFill>
        <p:spPr>
          <a:xfrm>
            <a:off x="507158" y="588734"/>
            <a:ext cx="7540002" cy="5631821"/>
          </a:xfrm>
          <a:prstGeom prst="rect">
            <a:avLst/>
          </a:prstGeom>
        </p:spPr>
      </p:pic>
      <p:graphicFrame>
        <p:nvGraphicFramePr>
          <p:cNvPr id="2" name="Table 1">
            <a:extLst>
              <a:ext uri="{FF2B5EF4-FFF2-40B4-BE49-F238E27FC236}">
                <a16:creationId xmlns:a16="http://schemas.microsoft.com/office/drawing/2014/main" id="{DC67F23B-33E6-133C-4B48-C830D7032128}"/>
              </a:ext>
            </a:extLst>
          </p:cNvPr>
          <p:cNvGraphicFramePr>
            <a:graphicFrameLocks noGrp="1"/>
          </p:cNvGraphicFramePr>
          <p:nvPr>
            <p:extLst>
              <p:ext uri="{D42A27DB-BD31-4B8C-83A1-F6EECF244321}">
                <p14:modId xmlns:p14="http://schemas.microsoft.com/office/powerpoint/2010/main" val="2920626185"/>
              </p:ext>
            </p:extLst>
          </p:nvPr>
        </p:nvGraphicFramePr>
        <p:xfrm>
          <a:off x="8328280" y="2670546"/>
          <a:ext cx="3114418" cy="1463040"/>
        </p:xfrm>
        <a:graphic>
          <a:graphicData uri="http://schemas.openxmlformats.org/drawingml/2006/table">
            <a:tbl>
              <a:tblPr firstRow="1" bandRow="1">
                <a:tableStyleId>{073A0DAA-6AF3-43AB-8588-CEC1D06C72B9}</a:tableStyleId>
              </a:tblPr>
              <a:tblGrid>
                <a:gridCol w="1557209">
                  <a:extLst>
                    <a:ext uri="{9D8B030D-6E8A-4147-A177-3AD203B41FA5}">
                      <a16:colId xmlns:a16="http://schemas.microsoft.com/office/drawing/2014/main" val="3427151201"/>
                    </a:ext>
                  </a:extLst>
                </a:gridCol>
                <a:gridCol w="1557209">
                  <a:extLst>
                    <a:ext uri="{9D8B030D-6E8A-4147-A177-3AD203B41FA5}">
                      <a16:colId xmlns:a16="http://schemas.microsoft.com/office/drawing/2014/main" val="3173238195"/>
                    </a:ext>
                  </a:extLst>
                </a:gridCol>
              </a:tblGrid>
              <a:tr h="336718">
                <a:tc>
                  <a:txBody>
                    <a:bodyPr/>
                    <a:lstStyle/>
                    <a:p>
                      <a:endParaRPr lang="en-US"/>
                    </a:p>
                  </a:txBody>
                  <a:tcPr/>
                </a:tc>
                <a:tc>
                  <a:txBody>
                    <a:bodyPr/>
                    <a:lstStyle/>
                    <a:p>
                      <a:pPr lvl="0">
                        <a:buNone/>
                      </a:pPr>
                      <a:r>
                        <a:rPr lang="en-US" sz="1800" b="1" u="none" strike="noStrike" noProof="0">
                          <a:solidFill>
                            <a:srgbClr val="FFFFFF"/>
                          </a:solidFill>
                        </a:rPr>
                        <a:t>Incentive</a:t>
                      </a:r>
                      <a:endParaRPr lang="en-US"/>
                    </a:p>
                  </a:txBody>
                  <a:tcPr/>
                </a:tc>
                <a:extLst>
                  <a:ext uri="{0D108BD9-81ED-4DB2-BD59-A6C34878D82A}">
                    <a16:rowId xmlns:a16="http://schemas.microsoft.com/office/drawing/2014/main" val="3558173345"/>
                  </a:ext>
                </a:extLst>
              </a:tr>
              <a:tr h="336718">
                <a:tc>
                  <a:txBody>
                    <a:bodyPr/>
                    <a:lstStyle/>
                    <a:p>
                      <a:r>
                        <a:rPr lang="en-US"/>
                        <a:t>Minimum </a:t>
                      </a:r>
                    </a:p>
                  </a:txBody>
                  <a:tcPr/>
                </a:tc>
                <a:tc>
                  <a:txBody>
                    <a:bodyPr/>
                    <a:lstStyle/>
                    <a:p>
                      <a:r>
                        <a:rPr lang="en-US"/>
                        <a:t>0 BDT</a:t>
                      </a:r>
                    </a:p>
                  </a:txBody>
                  <a:tcPr/>
                </a:tc>
                <a:extLst>
                  <a:ext uri="{0D108BD9-81ED-4DB2-BD59-A6C34878D82A}">
                    <a16:rowId xmlns:a16="http://schemas.microsoft.com/office/drawing/2014/main" val="3101161052"/>
                  </a:ext>
                </a:extLst>
              </a:tr>
              <a:tr h="336718">
                <a:tc>
                  <a:txBody>
                    <a:bodyPr/>
                    <a:lstStyle/>
                    <a:p>
                      <a:r>
                        <a:rPr lang="en-US"/>
                        <a:t>Maximum</a:t>
                      </a:r>
                    </a:p>
                  </a:txBody>
                  <a:tcPr/>
                </a:tc>
                <a:tc>
                  <a:txBody>
                    <a:bodyPr/>
                    <a:lstStyle/>
                    <a:p>
                      <a:r>
                        <a:rPr lang="en-US"/>
                        <a:t>119 BDT</a:t>
                      </a:r>
                    </a:p>
                  </a:txBody>
                  <a:tcPr/>
                </a:tc>
                <a:extLst>
                  <a:ext uri="{0D108BD9-81ED-4DB2-BD59-A6C34878D82A}">
                    <a16:rowId xmlns:a16="http://schemas.microsoft.com/office/drawing/2014/main" val="1372001251"/>
                  </a:ext>
                </a:extLst>
              </a:tr>
              <a:tr h="336718">
                <a:tc>
                  <a:txBody>
                    <a:bodyPr/>
                    <a:lstStyle/>
                    <a:p>
                      <a:r>
                        <a:rPr lang="en-US"/>
                        <a:t>Average</a:t>
                      </a:r>
                    </a:p>
                  </a:txBody>
                  <a:tcPr/>
                </a:tc>
                <a:tc>
                  <a:txBody>
                    <a:bodyPr/>
                    <a:lstStyle/>
                    <a:p>
                      <a:r>
                        <a:rPr lang="en-US"/>
                        <a:t>26.16 BDT</a:t>
                      </a:r>
                    </a:p>
                  </a:txBody>
                  <a:tcPr/>
                </a:tc>
                <a:extLst>
                  <a:ext uri="{0D108BD9-81ED-4DB2-BD59-A6C34878D82A}">
                    <a16:rowId xmlns:a16="http://schemas.microsoft.com/office/drawing/2014/main" val="4035091906"/>
                  </a:ext>
                </a:extLst>
              </a:tr>
            </a:tbl>
          </a:graphicData>
        </a:graphic>
      </p:graphicFrame>
    </p:spTree>
    <p:extLst>
      <p:ext uri="{BB962C8B-B14F-4D97-AF65-F5344CB8AC3E}">
        <p14:creationId xmlns:p14="http://schemas.microsoft.com/office/powerpoint/2010/main" val="2161689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2317DD3-E577-CFD3-995B-2214C9712534}"/>
              </a:ext>
            </a:extLst>
          </p:cNvPr>
          <p:cNvPicPr>
            <a:picLocks noChangeAspect="1"/>
          </p:cNvPicPr>
          <p:nvPr/>
        </p:nvPicPr>
        <p:blipFill rotWithShape="1">
          <a:blip r:embed="rId3"/>
          <a:srcRect l="1087" r="24814" b="9093"/>
          <a:stretch/>
        </p:blipFill>
        <p:spPr>
          <a:xfrm>
            <a:off x="20" y="10"/>
            <a:ext cx="12191980" cy="6857990"/>
          </a:xfrm>
          <a:prstGeom prst="rect">
            <a:avLst/>
          </a:prstGeom>
        </p:spPr>
      </p:pic>
      <p:sp>
        <p:nvSpPr>
          <p:cNvPr id="23" name="Rectangle 22">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1E1114D-6FE4-4A9E-FCFC-0E589BD2F048}"/>
              </a:ext>
            </a:extLst>
          </p:cNvPr>
          <p:cNvSpPr>
            <a:spLocks noGrp="1"/>
          </p:cNvSpPr>
          <p:nvPr>
            <p:ph type="title"/>
          </p:nvPr>
        </p:nvSpPr>
        <p:spPr>
          <a:xfrm>
            <a:off x="838200" y="365125"/>
            <a:ext cx="10515600" cy="1325563"/>
          </a:xfrm>
        </p:spPr>
        <p:txBody>
          <a:bodyPr>
            <a:normAutofit/>
          </a:bodyPr>
          <a:lstStyle/>
          <a:p>
            <a:r>
              <a:rPr lang="en-US">
                <a:cs typeface="Calibri Light"/>
              </a:rPr>
              <a:t>Model</a:t>
            </a:r>
            <a:endParaRPr lang="en-US"/>
          </a:p>
        </p:txBody>
      </p:sp>
      <p:graphicFrame>
        <p:nvGraphicFramePr>
          <p:cNvPr id="5" name="Content Placeholder 2">
            <a:extLst>
              <a:ext uri="{FF2B5EF4-FFF2-40B4-BE49-F238E27FC236}">
                <a16:creationId xmlns:a16="http://schemas.microsoft.com/office/drawing/2014/main" id="{95B7F1BA-6963-34AD-E049-4651E080C367}"/>
              </a:ext>
            </a:extLst>
          </p:cNvPr>
          <p:cNvGraphicFramePr>
            <a:graphicFrameLocks noGrp="1"/>
          </p:cNvGraphicFramePr>
          <p:nvPr>
            <p:ph idx="1"/>
            <p:extLst>
              <p:ext uri="{D42A27DB-BD31-4B8C-83A1-F6EECF244321}">
                <p14:modId xmlns:p14="http://schemas.microsoft.com/office/powerpoint/2010/main" val="23736631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85043793"/>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12</Slides>
  <Notes>9</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Weaving Insights: Understanding Garment Employee Productivity</vt:lpstr>
      <vt:lpstr>PowerPoint Presentation</vt:lpstr>
      <vt:lpstr>PowerPoint Presentation</vt:lpstr>
      <vt:lpstr>Data</vt:lpstr>
      <vt:lpstr>Exploratory Data Analysis (EDA) </vt:lpstr>
      <vt:lpstr>PowerPoint Presentation</vt:lpstr>
      <vt:lpstr>PowerPoint Presentation</vt:lpstr>
      <vt:lpstr>PowerPoint Presentation</vt:lpstr>
      <vt:lpstr>Model</vt:lpstr>
      <vt:lpstr>Results</vt:lpstr>
      <vt:lpstr>Impacts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2023-11-29T00:18:04Z</dcterms:created>
  <dcterms:modified xsi:type="dcterms:W3CDTF">2023-11-30T22:17:06Z</dcterms:modified>
</cp:coreProperties>
</file>